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handoutMasterIdLst>
    <p:handoutMasterId r:id="rId14"/>
  </p:handoutMasterIdLst>
  <p:sldIdLst>
    <p:sldId id="256" r:id="rId5"/>
    <p:sldId id="257" r:id="rId6"/>
    <p:sldId id="283" r:id="rId7"/>
    <p:sldId id="287" r:id="rId8"/>
    <p:sldId id="289" r:id="rId9"/>
    <p:sldId id="284" r:id="rId10"/>
    <p:sldId id="288" r:id="rId11"/>
    <p:sldId id="290" r:id="rId12"/>
    <p:sldId id="28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412"/>
    <a:srgbClr val="D2E2EF"/>
    <a:srgbClr val="DCEBF6"/>
    <a:srgbClr val="9E3D22"/>
    <a:srgbClr val="FFCC00"/>
    <a:srgbClr val="FFC685"/>
    <a:srgbClr val="0070C0"/>
    <a:srgbClr val="66A9D9"/>
    <a:srgbClr val="8FCEEF"/>
    <a:srgbClr val="EC7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gian, Lynn" userId="10030000997B14EB@LIVE.COM" providerId="AD" clId="Web-{6B9D8537-2452-4DAC-90B0-AE5A52DCC796}"/>
    <pc:docChg chg="delSld">
      <pc:chgData name="Mirigian, Lynn" userId="10030000997B14EB@LIVE.COM" providerId="AD" clId="Web-{6B9D8537-2452-4DAC-90B0-AE5A52DCC796}" dt="2018-02-21T18:18:29.303" v="3"/>
      <pc:docMkLst>
        <pc:docMk/>
      </pc:docMkLst>
      <pc:sldChg chg="del">
        <pc:chgData name="Mirigian, Lynn" userId="10030000997B14EB@LIVE.COM" providerId="AD" clId="Web-{6B9D8537-2452-4DAC-90B0-AE5A52DCC796}" dt="2018-02-21T18:18:29.287" v="0"/>
        <pc:sldMkLst>
          <pc:docMk/>
          <pc:sldMk cId="233649125" sldId="286"/>
        </pc:sldMkLst>
      </pc:sldChg>
      <pc:sldChg chg="del">
        <pc:chgData name="Mirigian, Lynn" userId="10030000997B14EB@LIVE.COM" providerId="AD" clId="Web-{6B9D8537-2452-4DAC-90B0-AE5A52DCC796}" dt="2018-02-21T18:18:29.303" v="3"/>
        <pc:sldMkLst>
          <pc:docMk/>
          <pc:sldMk cId="75082511" sldId="291"/>
        </pc:sldMkLst>
      </pc:sldChg>
      <pc:sldChg chg="del">
        <pc:chgData name="Mirigian, Lynn" userId="10030000997B14EB@LIVE.COM" providerId="AD" clId="Web-{6B9D8537-2452-4DAC-90B0-AE5A52DCC796}" dt="2018-02-21T18:18:29.287" v="2"/>
        <pc:sldMkLst>
          <pc:docMk/>
          <pc:sldMk cId="495096082" sldId="292"/>
        </pc:sldMkLst>
      </pc:sldChg>
      <pc:sldChg chg="del">
        <pc:chgData name="Mirigian, Lynn" userId="10030000997B14EB@LIVE.COM" providerId="AD" clId="Web-{6B9D8537-2452-4DAC-90B0-AE5A52DCC796}" dt="2018-02-21T18:18:29.287" v="1"/>
        <pc:sldMkLst>
          <pc:docMk/>
          <pc:sldMk cId="1462708642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0" y="0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/>
          <a:lstStyle>
            <a:lvl1pPr algn="r">
              <a:defRPr sz="1300"/>
            </a:lvl1pPr>
          </a:lstStyle>
          <a:p>
            <a:fld id="{5397E037-1E22-914C-8640-2A297CE71F7D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901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0" y="8830901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 anchor="b"/>
          <a:lstStyle>
            <a:lvl1pPr algn="r">
              <a:defRPr sz="1300"/>
            </a:lvl1pPr>
          </a:lstStyle>
          <a:p>
            <a:fld id="{A9A8906B-F34E-0349-A864-7B555B3A6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002060"/>
                </a:solidFill>
                <a:latin typeface="Aileron" panose="00000500000000000000" pitchFamily="50" charset="0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bg2">
                    <a:lumMod val="10000"/>
                  </a:schemeClr>
                </a:solidFill>
                <a:latin typeface="Aileron Light" panose="000004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of the presentation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826019" y="1143000"/>
            <a:ext cx="364981" cy="525424"/>
          </a:xfrm>
          <a:custGeom>
            <a:avLst/>
            <a:gdLst>
              <a:gd name="T0" fmla="*/ 0 w 341063"/>
              <a:gd name="T1" fmla="*/ 146625 h 490875"/>
              <a:gd name="T2" fmla="*/ 86063 w 341063"/>
              <a:gd name="T3" fmla="*/ 296437 h 490875"/>
              <a:gd name="T4" fmla="*/ 255001 w 341063"/>
              <a:gd name="T5" fmla="*/ 296437 h 490875"/>
              <a:gd name="T6" fmla="*/ 341063 w 341063"/>
              <a:gd name="T7" fmla="*/ 146625 h 490875"/>
              <a:gd name="T8" fmla="*/ 255001 w 341063"/>
              <a:gd name="T9" fmla="*/ 0 h 490875"/>
              <a:gd name="T10" fmla="*/ 86063 w 341063"/>
              <a:gd name="T11" fmla="*/ 0 h 490875"/>
              <a:gd name="T12" fmla="*/ 0 w 341063"/>
              <a:gd name="T13" fmla="*/ 146625 h 490875"/>
              <a:gd name="T14" fmla="*/ 60563 w 341063"/>
              <a:gd name="T15" fmla="*/ 146625 h 490875"/>
              <a:gd name="T16" fmla="*/ 114751 w 341063"/>
              <a:gd name="T17" fmla="*/ 51000 h 490875"/>
              <a:gd name="T18" fmla="*/ 226313 w 341063"/>
              <a:gd name="T19" fmla="*/ 51000 h 490875"/>
              <a:gd name="T20" fmla="*/ 283688 w 341063"/>
              <a:gd name="T21" fmla="*/ 146625 h 490875"/>
              <a:gd name="T22" fmla="*/ 226313 w 341063"/>
              <a:gd name="T23" fmla="*/ 245437 h 490875"/>
              <a:gd name="T24" fmla="*/ 114751 w 341063"/>
              <a:gd name="T25" fmla="*/ 245437 h 490875"/>
              <a:gd name="T26" fmla="*/ 60563 w 341063"/>
              <a:gd name="T27" fmla="*/ 146625 h 490875"/>
              <a:gd name="T28" fmla="*/ 216751 w 341063"/>
              <a:gd name="T29" fmla="*/ 446250 h 490875"/>
              <a:gd name="T30" fmla="*/ 124313 w 341063"/>
              <a:gd name="T31" fmla="*/ 446250 h 490875"/>
              <a:gd name="T32" fmla="*/ 124313 w 341063"/>
              <a:gd name="T33" fmla="*/ 490875 h 490875"/>
              <a:gd name="T34" fmla="*/ 216751 w 341063"/>
              <a:gd name="T35" fmla="*/ 490875 h 490875"/>
              <a:gd name="T36" fmla="*/ 216751 w 341063"/>
              <a:gd name="T37" fmla="*/ 446250 h 490875"/>
              <a:gd name="T38" fmla="*/ 258188 w 341063"/>
              <a:gd name="T39" fmla="*/ 318750 h 490875"/>
              <a:gd name="T40" fmla="*/ 86063 w 341063"/>
              <a:gd name="T41" fmla="*/ 318750 h 490875"/>
              <a:gd name="T42" fmla="*/ 86063 w 341063"/>
              <a:gd name="T43" fmla="*/ 363375 h 490875"/>
              <a:gd name="T44" fmla="*/ 258188 w 341063"/>
              <a:gd name="T45" fmla="*/ 363375 h 490875"/>
              <a:gd name="T46" fmla="*/ 258188 w 341063"/>
              <a:gd name="T47" fmla="*/ 318750 h 490875"/>
              <a:gd name="T48" fmla="*/ 258188 w 341063"/>
              <a:gd name="T49" fmla="*/ 382500 h 490875"/>
              <a:gd name="T50" fmla="*/ 86063 w 341063"/>
              <a:gd name="T51" fmla="*/ 382500 h 490875"/>
              <a:gd name="T52" fmla="*/ 86063 w 341063"/>
              <a:gd name="T53" fmla="*/ 427125 h 490875"/>
              <a:gd name="T54" fmla="*/ 258188 w 341063"/>
              <a:gd name="T55" fmla="*/ 427125 h 490875"/>
              <a:gd name="T56" fmla="*/ 258188 w 341063"/>
              <a:gd name="T57" fmla="*/ 382500 h 490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41063" h="490875">
                <a:moveTo>
                  <a:pt x="0" y="146625"/>
                </a:moveTo>
                <a:lnTo>
                  <a:pt x="86063" y="296437"/>
                </a:lnTo>
                <a:lnTo>
                  <a:pt x="255001" y="296437"/>
                </a:lnTo>
                <a:lnTo>
                  <a:pt x="341063" y="146625"/>
                </a:lnTo>
                <a:lnTo>
                  <a:pt x="255001" y="0"/>
                </a:lnTo>
                <a:lnTo>
                  <a:pt x="86063" y="0"/>
                </a:lnTo>
                <a:lnTo>
                  <a:pt x="0" y="146625"/>
                </a:lnTo>
                <a:close/>
                <a:moveTo>
                  <a:pt x="60563" y="146625"/>
                </a:moveTo>
                <a:lnTo>
                  <a:pt x="114751" y="51000"/>
                </a:lnTo>
                <a:lnTo>
                  <a:pt x="226313" y="51000"/>
                </a:lnTo>
                <a:lnTo>
                  <a:pt x="283688" y="146625"/>
                </a:lnTo>
                <a:lnTo>
                  <a:pt x="226313" y="245437"/>
                </a:lnTo>
                <a:lnTo>
                  <a:pt x="114751" y="245437"/>
                </a:lnTo>
                <a:lnTo>
                  <a:pt x="60563" y="146625"/>
                </a:lnTo>
                <a:close/>
                <a:moveTo>
                  <a:pt x="216751" y="446250"/>
                </a:moveTo>
                <a:lnTo>
                  <a:pt x="124313" y="446250"/>
                </a:lnTo>
                <a:lnTo>
                  <a:pt x="124313" y="490875"/>
                </a:lnTo>
                <a:lnTo>
                  <a:pt x="216751" y="490875"/>
                </a:lnTo>
                <a:lnTo>
                  <a:pt x="216751" y="446250"/>
                </a:lnTo>
                <a:close/>
                <a:moveTo>
                  <a:pt x="258188" y="318750"/>
                </a:moveTo>
                <a:lnTo>
                  <a:pt x="86063" y="318750"/>
                </a:lnTo>
                <a:lnTo>
                  <a:pt x="86063" y="363375"/>
                </a:lnTo>
                <a:lnTo>
                  <a:pt x="258188" y="363375"/>
                </a:lnTo>
                <a:lnTo>
                  <a:pt x="258188" y="318750"/>
                </a:lnTo>
                <a:close/>
                <a:moveTo>
                  <a:pt x="258188" y="382500"/>
                </a:moveTo>
                <a:lnTo>
                  <a:pt x="86063" y="382500"/>
                </a:lnTo>
                <a:lnTo>
                  <a:pt x="86063" y="427125"/>
                </a:lnTo>
                <a:lnTo>
                  <a:pt x="258188" y="427125"/>
                </a:lnTo>
                <a:lnTo>
                  <a:pt x="258188" y="3825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2236297" y="4874095"/>
            <a:ext cx="1268903" cy="1102028"/>
          </a:xfrm>
          <a:custGeom>
            <a:avLst/>
            <a:gdLst>
              <a:gd name="T0" fmla="*/ 889314 w 1185752"/>
              <a:gd name="T1" fmla="*/ 0 h 1029564"/>
              <a:gd name="T2" fmla="*/ 296438 w 1185752"/>
              <a:gd name="T3" fmla="*/ 0 h 1029564"/>
              <a:gd name="T4" fmla="*/ 0 w 1185752"/>
              <a:gd name="T5" fmla="*/ 513188 h 1029564"/>
              <a:gd name="T6" fmla="*/ 296438 w 1185752"/>
              <a:gd name="T7" fmla="*/ 1029564 h 1029564"/>
              <a:gd name="T8" fmla="*/ 889314 w 1185752"/>
              <a:gd name="T9" fmla="*/ 1029564 h 1029564"/>
              <a:gd name="T10" fmla="*/ 1185752 w 1185752"/>
              <a:gd name="T11" fmla="*/ 513188 h 1029564"/>
              <a:gd name="T12" fmla="*/ 889314 w 1185752"/>
              <a:gd name="T13" fmla="*/ 0 h 1029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5752" h="1029564">
                <a:moveTo>
                  <a:pt x="889314" y="0"/>
                </a:moveTo>
                <a:lnTo>
                  <a:pt x="296438" y="0"/>
                </a:lnTo>
                <a:lnTo>
                  <a:pt x="0" y="513188"/>
                </a:lnTo>
                <a:lnTo>
                  <a:pt x="296438" y="1029564"/>
                </a:lnTo>
                <a:lnTo>
                  <a:pt x="889314" y="1029564"/>
                </a:lnTo>
                <a:lnTo>
                  <a:pt x="1185752" y="513188"/>
                </a:lnTo>
                <a:lnTo>
                  <a:pt x="889314" y="0"/>
                </a:lnTo>
              </a:path>
            </a:pathLst>
          </a:custGeom>
          <a:gradFill flip="none" rotWithShape="1">
            <a:gsLst>
              <a:gs pos="0">
                <a:srgbClr val="002060"/>
              </a:gs>
              <a:gs pos="54000">
                <a:srgbClr val="3B548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1601724" y="1022544"/>
            <a:ext cx="1541786" cy="1334033"/>
          </a:xfrm>
          <a:custGeom>
            <a:avLst/>
            <a:gdLst>
              <a:gd name="T0" fmla="*/ 360188 w 1440753"/>
              <a:gd name="T1" fmla="*/ 1246314 h 1246314"/>
              <a:gd name="T2" fmla="*/ 0 w 1440753"/>
              <a:gd name="T3" fmla="*/ 621563 h 1246314"/>
              <a:gd name="T4" fmla="*/ 360188 w 1440753"/>
              <a:gd name="T5" fmla="*/ 0 h 1246314"/>
              <a:gd name="T6" fmla="*/ 1080565 w 1440753"/>
              <a:gd name="T7" fmla="*/ 0 h 1246314"/>
              <a:gd name="T8" fmla="*/ 1440753 w 1440753"/>
              <a:gd name="T9" fmla="*/ 621563 h 1246314"/>
              <a:gd name="T10" fmla="*/ 1080565 w 1440753"/>
              <a:gd name="T11" fmla="*/ 1246314 h 1246314"/>
              <a:gd name="T12" fmla="*/ 360188 w 1440753"/>
              <a:gd name="T13" fmla="*/ 1246314 h 1246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0753" h="1246314">
                <a:moveTo>
                  <a:pt x="360188" y="1246314"/>
                </a:moveTo>
                <a:lnTo>
                  <a:pt x="0" y="621563"/>
                </a:lnTo>
                <a:lnTo>
                  <a:pt x="360188" y="0"/>
                </a:lnTo>
                <a:lnTo>
                  <a:pt x="1080565" y="0"/>
                </a:lnTo>
                <a:lnTo>
                  <a:pt x="1440753" y="621563"/>
                </a:lnTo>
                <a:lnTo>
                  <a:pt x="1080565" y="1246314"/>
                </a:lnTo>
                <a:lnTo>
                  <a:pt x="360188" y="124631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3253393" y="5464345"/>
            <a:ext cx="1272314" cy="1098615"/>
          </a:xfrm>
          <a:custGeom>
            <a:avLst/>
            <a:gdLst>
              <a:gd name="T0" fmla="*/ 296438 w 1188940"/>
              <a:gd name="T1" fmla="*/ 1026376 h 1026376"/>
              <a:gd name="T2" fmla="*/ 0 w 1188940"/>
              <a:gd name="T3" fmla="*/ 513188 h 1026376"/>
              <a:gd name="T4" fmla="*/ 296438 w 1188940"/>
              <a:gd name="T5" fmla="*/ 0 h 1026376"/>
              <a:gd name="T6" fmla="*/ 892502 w 1188940"/>
              <a:gd name="T7" fmla="*/ 0 h 1026376"/>
              <a:gd name="T8" fmla="*/ 1188940 w 1188940"/>
              <a:gd name="T9" fmla="*/ 513188 h 1026376"/>
              <a:gd name="T10" fmla="*/ 892502 w 1188940"/>
              <a:gd name="T11" fmla="*/ 1026376 h 1026376"/>
              <a:gd name="T12" fmla="*/ 296438 w 1188940"/>
              <a:gd name="T13" fmla="*/ 1026376 h 1026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8940" h="1026376">
                <a:moveTo>
                  <a:pt x="296438" y="1026376"/>
                </a:moveTo>
                <a:lnTo>
                  <a:pt x="0" y="513188"/>
                </a:lnTo>
                <a:lnTo>
                  <a:pt x="296438" y="0"/>
                </a:lnTo>
                <a:lnTo>
                  <a:pt x="892502" y="0"/>
                </a:lnTo>
                <a:lnTo>
                  <a:pt x="1188940" y="513188"/>
                </a:lnTo>
                <a:lnTo>
                  <a:pt x="892502" y="1026376"/>
                </a:lnTo>
                <a:lnTo>
                  <a:pt x="296438" y="10263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/>
          <p:cNvSpPr>
            <a:spLocks noEditPoints="1"/>
          </p:cNvSpPr>
          <p:nvPr userDrawn="1"/>
        </p:nvSpPr>
        <p:spPr bwMode="auto">
          <a:xfrm>
            <a:off x="1001382" y="1025954"/>
            <a:ext cx="712906" cy="617545"/>
          </a:xfrm>
          <a:custGeom>
            <a:avLst/>
            <a:gdLst>
              <a:gd name="T0" fmla="*/ 500439 w 666189"/>
              <a:gd name="T1" fmla="*/ 0 h 576938"/>
              <a:gd name="T2" fmla="*/ 165751 w 666189"/>
              <a:gd name="T3" fmla="*/ 0 h 576938"/>
              <a:gd name="T4" fmla="*/ 0 w 666189"/>
              <a:gd name="T5" fmla="*/ 290063 h 576938"/>
              <a:gd name="T6" fmla="*/ 165751 w 666189"/>
              <a:gd name="T7" fmla="*/ 576938 h 576938"/>
              <a:gd name="T8" fmla="*/ 500439 w 666189"/>
              <a:gd name="T9" fmla="*/ 576938 h 576938"/>
              <a:gd name="T10" fmla="*/ 666189 w 666189"/>
              <a:gd name="T11" fmla="*/ 290063 h 576938"/>
              <a:gd name="T12" fmla="*/ 500439 w 666189"/>
              <a:gd name="T13" fmla="*/ 0 h 576938"/>
              <a:gd name="T14" fmla="*/ 443064 w 666189"/>
              <a:gd name="T15" fmla="*/ 478126 h 576938"/>
              <a:gd name="T16" fmla="*/ 223126 w 666189"/>
              <a:gd name="T17" fmla="*/ 478126 h 576938"/>
              <a:gd name="T18" fmla="*/ 114750 w 666189"/>
              <a:gd name="T19" fmla="*/ 290063 h 576938"/>
              <a:gd name="T20" fmla="*/ 223126 w 666189"/>
              <a:gd name="T21" fmla="*/ 98813 h 576938"/>
              <a:gd name="T22" fmla="*/ 443064 w 666189"/>
              <a:gd name="T23" fmla="*/ 98813 h 576938"/>
              <a:gd name="T24" fmla="*/ 551439 w 666189"/>
              <a:gd name="T25" fmla="*/ 290063 h 576938"/>
              <a:gd name="T26" fmla="*/ 443064 w 666189"/>
              <a:gd name="T27" fmla="*/ 478126 h 576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6189" h="576938">
                <a:moveTo>
                  <a:pt x="500439" y="0"/>
                </a:moveTo>
                <a:lnTo>
                  <a:pt x="165751" y="0"/>
                </a:lnTo>
                <a:lnTo>
                  <a:pt x="0" y="290063"/>
                </a:lnTo>
                <a:lnTo>
                  <a:pt x="165751" y="576938"/>
                </a:lnTo>
                <a:lnTo>
                  <a:pt x="500439" y="576938"/>
                </a:lnTo>
                <a:lnTo>
                  <a:pt x="666189" y="290063"/>
                </a:lnTo>
                <a:lnTo>
                  <a:pt x="500439" y="0"/>
                </a:lnTo>
                <a:close/>
                <a:moveTo>
                  <a:pt x="443064" y="478126"/>
                </a:moveTo>
                <a:lnTo>
                  <a:pt x="223126" y="478126"/>
                </a:lnTo>
                <a:lnTo>
                  <a:pt x="114750" y="290063"/>
                </a:lnTo>
                <a:lnTo>
                  <a:pt x="223126" y="98813"/>
                </a:lnTo>
                <a:lnTo>
                  <a:pt x="443064" y="98813"/>
                </a:lnTo>
                <a:lnTo>
                  <a:pt x="551439" y="290063"/>
                </a:lnTo>
                <a:lnTo>
                  <a:pt x="443064" y="478126"/>
                </a:ln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 noEditPoints="1"/>
          </p:cNvSpPr>
          <p:nvPr userDrawn="1"/>
        </p:nvSpPr>
        <p:spPr bwMode="auto">
          <a:xfrm>
            <a:off x="2812640" y="476647"/>
            <a:ext cx="1111995" cy="962141"/>
          </a:xfrm>
          <a:custGeom>
            <a:avLst/>
            <a:gdLst>
              <a:gd name="T0" fmla="*/ 777751 w 1039126"/>
              <a:gd name="T1" fmla="*/ 0 h 898876"/>
              <a:gd name="T2" fmla="*/ 261375 w 1039126"/>
              <a:gd name="T3" fmla="*/ 0 h 898876"/>
              <a:gd name="T4" fmla="*/ 0 w 1039126"/>
              <a:gd name="T5" fmla="*/ 449438 h 898876"/>
              <a:gd name="T6" fmla="*/ 261375 w 1039126"/>
              <a:gd name="T7" fmla="*/ 898876 h 898876"/>
              <a:gd name="T8" fmla="*/ 777751 w 1039126"/>
              <a:gd name="T9" fmla="*/ 898876 h 898876"/>
              <a:gd name="T10" fmla="*/ 1039126 w 1039126"/>
              <a:gd name="T11" fmla="*/ 449438 h 898876"/>
              <a:gd name="T12" fmla="*/ 777751 w 1039126"/>
              <a:gd name="T13" fmla="*/ 0 h 898876"/>
              <a:gd name="T14" fmla="*/ 688501 w 1039126"/>
              <a:gd name="T15" fmla="*/ 742688 h 898876"/>
              <a:gd name="T16" fmla="*/ 350625 w 1039126"/>
              <a:gd name="T17" fmla="*/ 742688 h 898876"/>
              <a:gd name="T18" fmla="*/ 181687 w 1039126"/>
              <a:gd name="T19" fmla="*/ 449438 h 898876"/>
              <a:gd name="T20" fmla="*/ 350625 w 1039126"/>
              <a:gd name="T21" fmla="*/ 156188 h 898876"/>
              <a:gd name="T22" fmla="*/ 688501 w 1039126"/>
              <a:gd name="T23" fmla="*/ 156188 h 898876"/>
              <a:gd name="T24" fmla="*/ 857439 w 1039126"/>
              <a:gd name="T25" fmla="*/ 449438 h 898876"/>
              <a:gd name="T26" fmla="*/ 688501 w 1039126"/>
              <a:gd name="T27" fmla="*/ 742688 h 898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9126" h="898876">
                <a:moveTo>
                  <a:pt x="777751" y="0"/>
                </a:moveTo>
                <a:lnTo>
                  <a:pt x="261375" y="0"/>
                </a:lnTo>
                <a:lnTo>
                  <a:pt x="0" y="449438"/>
                </a:lnTo>
                <a:lnTo>
                  <a:pt x="261375" y="898876"/>
                </a:lnTo>
                <a:lnTo>
                  <a:pt x="777751" y="898876"/>
                </a:lnTo>
                <a:lnTo>
                  <a:pt x="1039126" y="449438"/>
                </a:lnTo>
                <a:lnTo>
                  <a:pt x="777751" y="0"/>
                </a:lnTo>
                <a:close/>
                <a:moveTo>
                  <a:pt x="688501" y="742688"/>
                </a:moveTo>
                <a:lnTo>
                  <a:pt x="350625" y="742688"/>
                </a:lnTo>
                <a:lnTo>
                  <a:pt x="181687" y="449438"/>
                </a:lnTo>
                <a:lnTo>
                  <a:pt x="350625" y="156188"/>
                </a:lnTo>
                <a:lnTo>
                  <a:pt x="688501" y="156188"/>
                </a:lnTo>
                <a:lnTo>
                  <a:pt x="857439" y="449438"/>
                </a:lnTo>
                <a:lnTo>
                  <a:pt x="688501" y="74268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1605866" y="4601147"/>
            <a:ext cx="600341" cy="320714"/>
          </a:xfrm>
          <a:custGeom>
            <a:avLst/>
            <a:gdLst>
              <a:gd name="T0" fmla="*/ 97 w 176"/>
              <a:gd name="T1" fmla="*/ 94 h 94"/>
              <a:gd name="T2" fmla="*/ 176 w 176"/>
              <a:gd name="T3" fmla="*/ 47 h 94"/>
              <a:gd name="T4" fmla="*/ 97 w 176"/>
              <a:gd name="T5" fmla="*/ 0 h 94"/>
              <a:gd name="T6" fmla="*/ 97 w 176"/>
              <a:gd name="T7" fmla="*/ 28 h 94"/>
              <a:gd name="T8" fmla="*/ 0 w 176"/>
              <a:gd name="T9" fmla="*/ 28 h 94"/>
              <a:gd name="T10" fmla="*/ 0 w 176"/>
              <a:gd name="T11" fmla="*/ 66 h 94"/>
              <a:gd name="T12" fmla="*/ 97 w 176"/>
              <a:gd name="T13" fmla="*/ 66 h 94"/>
              <a:gd name="T14" fmla="*/ 97 w 176"/>
              <a:gd name="T15" fmla="*/ 94 h 94"/>
              <a:gd name="T16" fmla="*/ 12 w 176"/>
              <a:gd name="T17" fmla="*/ 55 h 94"/>
              <a:gd name="T18" fmla="*/ 12 w 176"/>
              <a:gd name="T19" fmla="*/ 39 h 94"/>
              <a:gd name="T20" fmla="*/ 109 w 176"/>
              <a:gd name="T21" fmla="*/ 39 h 94"/>
              <a:gd name="T22" fmla="*/ 109 w 176"/>
              <a:gd name="T23" fmla="*/ 21 h 94"/>
              <a:gd name="T24" fmla="*/ 153 w 176"/>
              <a:gd name="T25" fmla="*/ 47 h 94"/>
              <a:gd name="T26" fmla="*/ 109 w 176"/>
              <a:gd name="T27" fmla="*/ 73 h 94"/>
              <a:gd name="T28" fmla="*/ 109 w 176"/>
              <a:gd name="T29" fmla="*/ 55 h 94"/>
              <a:gd name="T30" fmla="*/ 12 w 176"/>
              <a:gd name="T31" fmla="*/ 5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94">
                <a:moveTo>
                  <a:pt x="97" y="94"/>
                </a:moveTo>
                <a:cubicBezTo>
                  <a:pt x="176" y="47"/>
                  <a:pt x="176" y="47"/>
                  <a:pt x="176" y="47"/>
                </a:cubicBezTo>
                <a:cubicBezTo>
                  <a:pt x="97" y="0"/>
                  <a:pt x="97" y="0"/>
                  <a:pt x="97" y="0"/>
                </a:cubicBezTo>
                <a:cubicBezTo>
                  <a:pt x="97" y="0"/>
                  <a:pt x="97" y="21"/>
                  <a:pt x="97" y="28"/>
                </a:cubicBezTo>
                <a:cubicBezTo>
                  <a:pt x="86" y="28"/>
                  <a:pt x="0" y="28"/>
                  <a:pt x="0" y="28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86" y="66"/>
                  <a:pt x="97" y="66"/>
                </a:cubicBezTo>
                <a:cubicBezTo>
                  <a:pt x="97" y="73"/>
                  <a:pt x="97" y="94"/>
                  <a:pt x="97" y="94"/>
                </a:cubicBezTo>
                <a:close/>
                <a:moveTo>
                  <a:pt x="12" y="55"/>
                </a:moveTo>
                <a:cubicBezTo>
                  <a:pt x="12" y="49"/>
                  <a:pt x="12" y="45"/>
                  <a:pt x="12" y="39"/>
                </a:cubicBezTo>
                <a:cubicBezTo>
                  <a:pt x="22" y="39"/>
                  <a:pt x="109" y="39"/>
                  <a:pt x="109" y="39"/>
                </a:cubicBezTo>
                <a:cubicBezTo>
                  <a:pt x="109" y="39"/>
                  <a:pt x="109" y="27"/>
                  <a:pt x="109" y="21"/>
                </a:cubicBezTo>
                <a:cubicBezTo>
                  <a:pt x="119" y="27"/>
                  <a:pt x="143" y="41"/>
                  <a:pt x="153" y="47"/>
                </a:cubicBezTo>
                <a:cubicBezTo>
                  <a:pt x="143" y="53"/>
                  <a:pt x="119" y="67"/>
                  <a:pt x="109" y="73"/>
                </a:cubicBezTo>
                <a:cubicBezTo>
                  <a:pt x="109" y="67"/>
                  <a:pt x="109" y="55"/>
                  <a:pt x="109" y="55"/>
                </a:cubicBezTo>
                <a:cubicBezTo>
                  <a:pt x="109" y="55"/>
                  <a:pt x="22" y="55"/>
                  <a:pt x="12" y="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1189722" y="4788799"/>
            <a:ext cx="689028" cy="365068"/>
          </a:xfrm>
          <a:custGeom>
            <a:avLst/>
            <a:gdLst>
              <a:gd name="T0" fmla="*/ 91 w 202"/>
              <a:gd name="T1" fmla="*/ 75 h 107"/>
              <a:gd name="T2" fmla="*/ 202 w 202"/>
              <a:gd name="T3" fmla="*/ 75 h 107"/>
              <a:gd name="T4" fmla="*/ 202 w 202"/>
              <a:gd name="T5" fmla="*/ 31 h 107"/>
              <a:gd name="T6" fmla="*/ 91 w 202"/>
              <a:gd name="T7" fmla="*/ 31 h 107"/>
              <a:gd name="T8" fmla="*/ 91 w 202"/>
              <a:gd name="T9" fmla="*/ 0 h 107"/>
              <a:gd name="T10" fmla="*/ 0 w 202"/>
              <a:gd name="T11" fmla="*/ 53 h 107"/>
              <a:gd name="T12" fmla="*/ 91 w 202"/>
              <a:gd name="T13" fmla="*/ 107 h 107"/>
              <a:gd name="T14" fmla="*/ 91 w 202"/>
              <a:gd name="T15" fmla="*/ 75 h 107"/>
              <a:gd name="T16" fmla="*/ 78 w 202"/>
              <a:gd name="T17" fmla="*/ 62 h 107"/>
              <a:gd name="T18" fmla="*/ 78 w 202"/>
              <a:gd name="T19" fmla="*/ 83 h 107"/>
              <a:gd name="T20" fmla="*/ 27 w 202"/>
              <a:gd name="T21" fmla="*/ 53 h 107"/>
              <a:gd name="T22" fmla="*/ 78 w 202"/>
              <a:gd name="T23" fmla="*/ 23 h 107"/>
              <a:gd name="T24" fmla="*/ 78 w 202"/>
              <a:gd name="T25" fmla="*/ 45 h 107"/>
              <a:gd name="T26" fmla="*/ 188 w 202"/>
              <a:gd name="T27" fmla="*/ 45 h 107"/>
              <a:gd name="T28" fmla="*/ 188 w 202"/>
              <a:gd name="T29" fmla="*/ 62 h 107"/>
              <a:gd name="T30" fmla="*/ 78 w 202"/>
              <a:gd name="T31" fmla="*/ 6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107">
                <a:moveTo>
                  <a:pt x="91" y="75"/>
                </a:moveTo>
                <a:cubicBezTo>
                  <a:pt x="103" y="75"/>
                  <a:pt x="202" y="75"/>
                  <a:pt x="202" y="75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2" y="31"/>
                  <a:pt x="103" y="31"/>
                  <a:pt x="91" y="31"/>
                </a:cubicBezTo>
                <a:cubicBezTo>
                  <a:pt x="91" y="24"/>
                  <a:pt x="91" y="0"/>
                  <a:pt x="91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91" y="107"/>
                  <a:pt x="91" y="83"/>
                  <a:pt x="91" y="75"/>
                </a:cubicBezTo>
                <a:close/>
                <a:moveTo>
                  <a:pt x="78" y="62"/>
                </a:moveTo>
                <a:cubicBezTo>
                  <a:pt x="78" y="62"/>
                  <a:pt x="78" y="76"/>
                  <a:pt x="78" y="83"/>
                </a:cubicBezTo>
                <a:cubicBezTo>
                  <a:pt x="65" y="76"/>
                  <a:pt x="39" y="60"/>
                  <a:pt x="27" y="53"/>
                </a:cubicBezTo>
                <a:cubicBezTo>
                  <a:pt x="39" y="46"/>
                  <a:pt x="65" y="31"/>
                  <a:pt x="78" y="23"/>
                </a:cubicBezTo>
                <a:cubicBezTo>
                  <a:pt x="78" y="30"/>
                  <a:pt x="78" y="45"/>
                  <a:pt x="78" y="45"/>
                </a:cubicBezTo>
                <a:cubicBezTo>
                  <a:pt x="78" y="45"/>
                  <a:pt x="177" y="45"/>
                  <a:pt x="188" y="45"/>
                </a:cubicBezTo>
                <a:cubicBezTo>
                  <a:pt x="188" y="50"/>
                  <a:pt x="188" y="56"/>
                  <a:pt x="188" y="62"/>
                </a:cubicBezTo>
                <a:cubicBezTo>
                  <a:pt x="177" y="62"/>
                  <a:pt x="78" y="62"/>
                  <a:pt x="78" y="6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2633615" y="4272022"/>
            <a:ext cx="436612" cy="436716"/>
          </a:xfrm>
          <a:custGeom>
            <a:avLst/>
            <a:gdLst>
              <a:gd name="T0" fmla="*/ 0 w 128"/>
              <a:gd name="T1" fmla="*/ 64 h 128"/>
              <a:gd name="T2" fmla="*/ 128 w 128"/>
              <a:gd name="T3" fmla="*/ 64 h 128"/>
              <a:gd name="T4" fmla="*/ 8 w 128"/>
              <a:gd name="T5" fmla="*/ 68 h 128"/>
              <a:gd name="T6" fmla="*/ 30 w 128"/>
              <a:gd name="T7" fmla="*/ 87 h 128"/>
              <a:gd name="T8" fmla="*/ 8 w 128"/>
              <a:gd name="T9" fmla="*/ 68 h 128"/>
              <a:gd name="T10" fmla="*/ 68 w 128"/>
              <a:gd name="T11" fmla="*/ 9 h 128"/>
              <a:gd name="T12" fmla="*/ 68 w 128"/>
              <a:gd name="T13" fmla="*/ 32 h 128"/>
              <a:gd name="T14" fmla="*/ 92 w 128"/>
              <a:gd name="T15" fmla="*/ 60 h 128"/>
              <a:gd name="T16" fmla="*/ 68 w 128"/>
              <a:gd name="T17" fmla="*/ 40 h 128"/>
              <a:gd name="T18" fmla="*/ 60 w 128"/>
              <a:gd name="T19" fmla="*/ 9 h 128"/>
              <a:gd name="T20" fmla="*/ 41 w 128"/>
              <a:gd name="T21" fmla="*/ 32 h 128"/>
              <a:gd name="T22" fmla="*/ 60 w 128"/>
              <a:gd name="T23" fmla="*/ 40 h 128"/>
              <a:gd name="T24" fmla="*/ 36 w 128"/>
              <a:gd name="T25" fmla="*/ 60 h 128"/>
              <a:gd name="T26" fmla="*/ 60 w 128"/>
              <a:gd name="T27" fmla="*/ 40 h 128"/>
              <a:gd name="T28" fmla="*/ 8 w 128"/>
              <a:gd name="T29" fmla="*/ 60 h 128"/>
              <a:gd name="T30" fmla="*/ 31 w 128"/>
              <a:gd name="T31" fmla="*/ 40 h 128"/>
              <a:gd name="T32" fmla="*/ 36 w 128"/>
              <a:gd name="T33" fmla="*/ 68 h 128"/>
              <a:gd name="T34" fmla="*/ 60 w 128"/>
              <a:gd name="T35" fmla="*/ 87 h 128"/>
              <a:gd name="T36" fmla="*/ 36 w 128"/>
              <a:gd name="T37" fmla="*/ 68 h 128"/>
              <a:gd name="T38" fmla="*/ 60 w 128"/>
              <a:gd name="T39" fmla="*/ 119 h 128"/>
              <a:gd name="T40" fmla="*/ 60 w 128"/>
              <a:gd name="T41" fmla="*/ 95 h 128"/>
              <a:gd name="T42" fmla="*/ 68 w 128"/>
              <a:gd name="T43" fmla="*/ 95 h 128"/>
              <a:gd name="T44" fmla="*/ 68 w 128"/>
              <a:gd name="T45" fmla="*/ 119 h 128"/>
              <a:gd name="T46" fmla="*/ 68 w 128"/>
              <a:gd name="T47" fmla="*/ 68 h 128"/>
              <a:gd name="T48" fmla="*/ 89 w 128"/>
              <a:gd name="T49" fmla="*/ 87 h 128"/>
              <a:gd name="T50" fmla="*/ 99 w 128"/>
              <a:gd name="T51" fmla="*/ 68 h 128"/>
              <a:gd name="T52" fmla="*/ 115 w 128"/>
              <a:gd name="T53" fmla="*/ 87 h 128"/>
              <a:gd name="T54" fmla="*/ 99 w 128"/>
              <a:gd name="T55" fmla="*/ 68 h 128"/>
              <a:gd name="T56" fmla="*/ 97 w 128"/>
              <a:gd name="T57" fmla="*/ 40 h 128"/>
              <a:gd name="T58" fmla="*/ 120 w 128"/>
              <a:gd name="T59" fmla="*/ 60 h 128"/>
              <a:gd name="T60" fmla="*/ 110 w 128"/>
              <a:gd name="T61" fmla="*/ 32 h 128"/>
              <a:gd name="T62" fmla="*/ 85 w 128"/>
              <a:gd name="T63" fmla="*/ 12 h 128"/>
              <a:gd name="T64" fmla="*/ 43 w 128"/>
              <a:gd name="T65" fmla="*/ 12 h 128"/>
              <a:gd name="T66" fmla="*/ 18 w 128"/>
              <a:gd name="T67" fmla="*/ 32 h 128"/>
              <a:gd name="T68" fmla="*/ 17 w 128"/>
              <a:gd name="T69" fmla="*/ 95 h 128"/>
              <a:gd name="T70" fmla="*/ 43 w 128"/>
              <a:gd name="T71" fmla="*/ 116 h 128"/>
              <a:gd name="T72" fmla="*/ 85 w 128"/>
              <a:gd name="T73" fmla="*/ 116 h 128"/>
              <a:gd name="T74" fmla="*/ 110 w 128"/>
              <a:gd name="T75" fmla="*/ 9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8" y="68"/>
                </a:moveTo>
                <a:cubicBezTo>
                  <a:pt x="28" y="68"/>
                  <a:pt x="28" y="68"/>
                  <a:pt x="28" y="68"/>
                </a:cubicBezTo>
                <a:cubicBezTo>
                  <a:pt x="28" y="75"/>
                  <a:pt x="29" y="81"/>
                  <a:pt x="30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1"/>
                  <a:pt x="9" y="75"/>
                  <a:pt x="8" y="68"/>
                </a:cubicBezTo>
                <a:close/>
                <a:moveTo>
                  <a:pt x="68" y="32"/>
                </a:moveTo>
                <a:cubicBezTo>
                  <a:pt x="68" y="9"/>
                  <a:pt x="68" y="9"/>
                  <a:pt x="68" y="9"/>
                </a:cubicBezTo>
                <a:cubicBezTo>
                  <a:pt x="75" y="11"/>
                  <a:pt x="82" y="20"/>
                  <a:pt x="86" y="32"/>
                </a:cubicBezTo>
                <a:lnTo>
                  <a:pt x="68" y="32"/>
                </a:lnTo>
                <a:close/>
                <a:moveTo>
                  <a:pt x="89" y="40"/>
                </a:moveTo>
                <a:cubicBezTo>
                  <a:pt x="90" y="46"/>
                  <a:pt x="91" y="53"/>
                  <a:pt x="92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40"/>
                  <a:pt x="68" y="40"/>
                  <a:pt x="68" y="40"/>
                </a:cubicBezTo>
                <a:lnTo>
                  <a:pt x="89" y="40"/>
                </a:lnTo>
                <a:close/>
                <a:moveTo>
                  <a:pt x="60" y="9"/>
                </a:moveTo>
                <a:cubicBezTo>
                  <a:pt x="60" y="32"/>
                  <a:pt x="60" y="32"/>
                  <a:pt x="60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6" y="20"/>
                  <a:pt x="52" y="11"/>
                  <a:pt x="60" y="9"/>
                </a:cubicBezTo>
                <a:close/>
                <a:moveTo>
                  <a:pt x="60" y="40"/>
                </a:move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3"/>
                  <a:pt x="37" y="46"/>
                  <a:pt x="39" y="40"/>
                </a:cubicBezTo>
                <a:lnTo>
                  <a:pt x="60" y="40"/>
                </a:lnTo>
                <a:close/>
                <a:moveTo>
                  <a:pt x="28" y="60"/>
                </a:moveTo>
                <a:cubicBezTo>
                  <a:pt x="8" y="60"/>
                  <a:pt x="8" y="60"/>
                  <a:pt x="8" y="60"/>
                </a:cubicBezTo>
                <a:cubicBezTo>
                  <a:pt x="9" y="53"/>
                  <a:pt x="10" y="46"/>
                  <a:pt x="13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29" y="46"/>
                  <a:pt x="28" y="53"/>
                  <a:pt x="28" y="60"/>
                </a:cubicBezTo>
                <a:close/>
                <a:moveTo>
                  <a:pt x="36" y="68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7"/>
                  <a:pt x="60" y="87"/>
                  <a:pt x="60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1"/>
                  <a:pt x="36" y="75"/>
                  <a:pt x="36" y="68"/>
                </a:cubicBezTo>
                <a:close/>
                <a:moveTo>
                  <a:pt x="60" y="95"/>
                </a:moveTo>
                <a:cubicBezTo>
                  <a:pt x="60" y="119"/>
                  <a:pt x="60" y="119"/>
                  <a:pt x="60" y="119"/>
                </a:cubicBezTo>
                <a:cubicBezTo>
                  <a:pt x="52" y="117"/>
                  <a:pt x="45" y="108"/>
                  <a:pt x="41" y="95"/>
                </a:cubicBezTo>
                <a:lnTo>
                  <a:pt x="60" y="95"/>
                </a:lnTo>
                <a:close/>
                <a:moveTo>
                  <a:pt x="68" y="119"/>
                </a:moveTo>
                <a:cubicBezTo>
                  <a:pt x="68" y="95"/>
                  <a:pt x="68" y="95"/>
                  <a:pt x="68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2" y="108"/>
                  <a:pt x="76" y="117"/>
                  <a:pt x="68" y="119"/>
                </a:cubicBezTo>
                <a:close/>
                <a:moveTo>
                  <a:pt x="68" y="87"/>
                </a:moveTo>
                <a:cubicBezTo>
                  <a:pt x="68" y="68"/>
                  <a:pt x="68" y="68"/>
                  <a:pt x="68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1" y="75"/>
                  <a:pt x="90" y="81"/>
                  <a:pt x="89" y="87"/>
                </a:cubicBezTo>
                <a:lnTo>
                  <a:pt x="68" y="87"/>
                </a:lnTo>
                <a:close/>
                <a:moveTo>
                  <a:pt x="99" y="68"/>
                </a:moveTo>
                <a:cubicBezTo>
                  <a:pt x="120" y="68"/>
                  <a:pt x="120" y="68"/>
                  <a:pt x="120" y="68"/>
                </a:cubicBezTo>
                <a:cubicBezTo>
                  <a:pt x="119" y="75"/>
                  <a:pt x="117" y="81"/>
                  <a:pt x="115" y="87"/>
                </a:cubicBezTo>
                <a:cubicBezTo>
                  <a:pt x="97" y="87"/>
                  <a:pt x="97" y="87"/>
                  <a:pt x="97" y="87"/>
                </a:cubicBezTo>
                <a:cubicBezTo>
                  <a:pt x="98" y="81"/>
                  <a:pt x="99" y="75"/>
                  <a:pt x="99" y="68"/>
                </a:cubicBezTo>
                <a:close/>
                <a:moveTo>
                  <a:pt x="99" y="60"/>
                </a:moveTo>
                <a:cubicBezTo>
                  <a:pt x="99" y="53"/>
                  <a:pt x="98" y="46"/>
                  <a:pt x="97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7" y="46"/>
                  <a:pt x="119" y="53"/>
                  <a:pt x="120" y="60"/>
                </a:cubicBezTo>
                <a:lnTo>
                  <a:pt x="99" y="60"/>
                </a:lnTo>
                <a:close/>
                <a:moveTo>
                  <a:pt x="110" y="32"/>
                </a:moveTo>
                <a:cubicBezTo>
                  <a:pt x="95" y="32"/>
                  <a:pt x="95" y="32"/>
                  <a:pt x="95" y="32"/>
                </a:cubicBezTo>
                <a:cubicBezTo>
                  <a:pt x="92" y="24"/>
                  <a:pt x="89" y="17"/>
                  <a:pt x="85" y="12"/>
                </a:cubicBezTo>
                <a:cubicBezTo>
                  <a:pt x="95" y="16"/>
                  <a:pt x="103" y="23"/>
                  <a:pt x="110" y="32"/>
                </a:cubicBezTo>
                <a:close/>
                <a:moveTo>
                  <a:pt x="43" y="12"/>
                </a:moveTo>
                <a:cubicBezTo>
                  <a:pt x="39" y="17"/>
                  <a:pt x="35" y="24"/>
                  <a:pt x="33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24" y="23"/>
                  <a:pt x="33" y="16"/>
                  <a:pt x="43" y="12"/>
                </a:cubicBezTo>
                <a:close/>
                <a:moveTo>
                  <a:pt x="17" y="95"/>
                </a:moveTo>
                <a:cubicBezTo>
                  <a:pt x="32" y="95"/>
                  <a:pt x="32" y="95"/>
                  <a:pt x="32" y="95"/>
                </a:cubicBezTo>
                <a:cubicBezTo>
                  <a:pt x="35" y="103"/>
                  <a:pt x="39" y="110"/>
                  <a:pt x="43" y="116"/>
                </a:cubicBezTo>
                <a:cubicBezTo>
                  <a:pt x="32" y="112"/>
                  <a:pt x="23" y="104"/>
                  <a:pt x="17" y="95"/>
                </a:cubicBezTo>
                <a:close/>
                <a:moveTo>
                  <a:pt x="85" y="116"/>
                </a:moveTo>
                <a:cubicBezTo>
                  <a:pt x="89" y="110"/>
                  <a:pt x="93" y="103"/>
                  <a:pt x="95" y="95"/>
                </a:cubicBezTo>
                <a:cubicBezTo>
                  <a:pt x="110" y="95"/>
                  <a:pt x="110" y="95"/>
                  <a:pt x="110" y="95"/>
                </a:cubicBezTo>
                <a:cubicBezTo>
                  <a:pt x="104" y="104"/>
                  <a:pt x="95" y="112"/>
                  <a:pt x="85" y="1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"/>
          <p:cNvSpPr>
            <a:spLocks noEditPoints="1"/>
          </p:cNvSpPr>
          <p:nvPr userDrawn="1"/>
        </p:nvSpPr>
        <p:spPr bwMode="auto">
          <a:xfrm>
            <a:off x="469994" y="3837588"/>
            <a:ext cx="1006832" cy="871150"/>
          </a:xfrm>
          <a:custGeom>
            <a:avLst/>
            <a:gdLst>
              <a:gd name="T0" fmla="*/ 777751 w 1039126"/>
              <a:gd name="T1" fmla="*/ 0 h 898876"/>
              <a:gd name="T2" fmla="*/ 261375 w 1039126"/>
              <a:gd name="T3" fmla="*/ 0 h 898876"/>
              <a:gd name="T4" fmla="*/ 0 w 1039126"/>
              <a:gd name="T5" fmla="*/ 449438 h 898876"/>
              <a:gd name="T6" fmla="*/ 261375 w 1039126"/>
              <a:gd name="T7" fmla="*/ 898876 h 898876"/>
              <a:gd name="T8" fmla="*/ 777751 w 1039126"/>
              <a:gd name="T9" fmla="*/ 898876 h 898876"/>
              <a:gd name="T10" fmla="*/ 1039126 w 1039126"/>
              <a:gd name="T11" fmla="*/ 449438 h 898876"/>
              <a:gd name="T12" fmla="*/ 777751 w 1039126"/>
              <a:gd name="T13" fmla="*/ 0 h 898876"/>
              <a:gd name="T14" fmla="*/ 688501 w 1039126"/>
              <a:gd name="T15" fmla="*/ 742688 h 898876"/>
              <a:gd name="T16" fmla="*/ 350625 w 1039126"/>
              <a:gd name="T17" fmla="*/ 742688 h 898876"/>
              <a:gd name="T18" fmla="*/ 181687 w 1039126"/>
              <a:gd name="T19" fmla="*/ 449438 h 898876"/>
              <a:gd name="T20" fmla="*/ 350625 w 1039126"/>
              <a:gd name="T21" fmla="*/ 156188 h 898876"/>
              <a:gd name="T22" fmla="*/ 688501 w 1039126"/>
              <a:gd name="T23" fmla="*/ 156188 h 898876"/>
              <a:gd name="T24" fmla="*/ 857439 w 1039126"/>
              <a:gd name="T25" fmla="*/ 449438 h 898876"/>
              <a:gd name="T26" fmla="*/ 688501 w 1039126"/>
              <a:gd name="T27" fmla="*/ 742688 h 898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9126" h="898876">
                <a:moveTo>
                  <a:pt x="777751" y="0"/>
                </a:moveTo>
                <a:lnTo>
                  <a:pt x="261375" y="0"/>
                </a:lnTo>
                <a:lnTo>
                  <a:pt x="0" y="449438"/>
                </a:lnTo>
                <a:lnTo>
                  <a:pt x="261375" y="898876"/>
                </a:lnTo>
                <a:lnTo>
                  <a:pt x="777751" y="898876"/>
                </a:lnTo>
                <a:lnTo>
                  <a:pt x="1039126" y="449438"/>
                </a:lnTo>
                <a:lnTo>
                  <a:pt x="777751" y="0"/>
                </a:lnTo>
                <a:close/>
                <a:moveTo>
                  <a:pt x="688501" y="742688"/>
                </a:moveTo>
                <a:lnTo>
                  <a:pt x="350625" y="742688"/>
                </a:lnTo>
                <a:lnTo>
                  <a:pt x="181687" y="449438"/>
                </a:lnTo>
                <a:lnTo>
                  <a:pt x="350625" y="156188"/>
                </a:lnTo>
                <a:lnTo>
                  <a:pt x="688501" y="156188"/>
                </a:lnTo>
                <a:lnTo>
                  <a:pt x="857439" y="449438"/>
                </a:lnTo>
                <a:lnTo>
                  <a:pt x="688501" y="74268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03" y="6001102"/>
            <a:ext cx="1944658" cy="564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5" y="5976123"/>
            <a:ext cx="1744480" cy="311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80" y="6263464"/>
            <a:ext cx="575270" cy="214054"/>
          </a:xfrm>
          <a:prstGeom prst="rect">
            <a:avLst/>
          </a:prstGeom>
        </p:spPr>
      </p:pic>
      <p:sp>
        <p:nvSpPr>
          <p:cNvPr id="20" name="Freeform 9">
            <a:extLst>
              <a:ext uri="{FF2B5EF4-FFF2-40B4-BE49-F238E27FC236}">
                <a16:creationId xmlns:a16="http://schemas.microsoft.com/office/drawing/2014/main" id="{85276104-A7BD-4674-8EE6-602EA88772A0}"/>
              </a:ext>
            </a:extLst>
          </p:cNvPr>
          <p:cNvSpPr>
            <a:spLocks/>
          </p:cNvSpPr>
          <p:nvPr userDrawn="1"/>
        </p:nvSpPr>
        <p:spPr bwMode="auto">
          <a:xfrm>
            <a:off x="154619" y="2066207"/>
            <a:ext cx="1768706" cy="1480678"/>
          </a:xfrm>
          <a:custGeom>
            <a:avLst/>
            <a:gdLst>
              <a:gd name="T0" fmla="*/ 296438 w 1188940"/>
              <a:gd name="T1" fmla="*/ 1026376 h 1026376"/>
              <a:gd name="T2" fmla="*/ 0 w 1188940"/>
              <a:gd name="T3" fmla="*/ 513188 h 1026376"/>
              <a:gd name="T4" fmla="*/ 296438 w 1188940"/>
              <a:gd name="T5" fmla="*/ 0 h 1026376"/>
              <a:gd name="T6" fmla="*/ 892502 w 1188940"/>
              <a:gd name="T7" fmla="*/ 0 h 1026376"/>
              <a:gd name="T8" fmla="*/ 1188940 w 1188940"/>
              <a:gd name="T9" fmla="*/ 513188 h 1026376"/>
              <a:gd name="T10" fmla="*/ 892502 w 1188940"/>
              <a:gd name="T11" fmla="*/ 1026376 h 1026376"/>
              <a:gd name="T12" fmla="*/ 296438 w 1188940"/>
              <a:gd name="T13" fmla="*/ 1026376 h 1026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8940" h="1026376">
                <a:moveTo>
                  <a:pt x="296438" y="1026376"/>
                </a:moveTo>
                <a:lnTo>
                  <a:pt x="0" y="513188"/>
                </a:lnTo>
                <a:lnTo>
                  <a:pt x="296438" y="0"/>
                </a:lnTo>
                <a:lnTo>
                  <a:pt x="892502" y="0"/>
                </a:lnTo>
                <a:lnTo>
                  <a:pt x="1188940" y="513188"/>
                </a:lnTo>
                <a:lnTo>
                  <a:pt x="892502" y="1026376"/>
                </a:lnTo>
                <a:lnTo>
                  <a:pt x="296438" y="10263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C600D7D0-B6C9-4BC7-B85E-D12929AC3D0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2529" y="3229500"/>
            <a:ext cx="341592" cy="417653"/>
          </a:xfrm>
          <a:custGeom>
            <a:avLst/>
            <a:gdLst>
              <a:gd name="T0" fmla="*/ 280523 w 372968"/>
              <a:gd name="T1" fmla="*/ 0 h 487727"/>
              <a:gd name="T2" fmla="*/ 92445 w 372968"/>
              <a:gd name="T3" fmla="*/ 0 h 487727"/>
              <a:gd name="T4" fmla="*/ 0 w 372968"/>
              <a:gd name="T5" fmla="*/ 162575 h 487727"/>
              <a:gd name="T6" fmla="*/ 76506 w 372968"/>
              <a:gd name="T7" fmla="*/ 299649 h 487727"/>
              <a:gd name="T8" fmla="*/ 0 w 372968"/>
              <a:gd name="T9" fmla="*/ 430347 h 487727"/>
              <a:gd name="T10" fmla="*/ 31878 w 372968"/>
              <a:gd name="T11" fmla="*/ 487727 h 487727"/>
              <a:gd name="T12" fmla="*/ 127510 w 372968"/>
              <a:gd name="T13" fmla="*/ 325151 h 487727"/>
              <a:gd name="T14" fmla="*/ 280523 w 372968"/>
              <a:gd name="T15" fmla="*/ 325151 h 487727"/>
              <a:gd name="T16" fmla="*/ 372968 w 372968"/>
              <a:gd name="T17" fmla="*/ 162575 h 487727"/>
              <a:gd name="T18" fmla="*/ 280523 w 372968"/>
              <a:gd name="T19" fmla="*/ 0 h 487727"/>
              <a:gd name="T20" fmla="*/ 245457 w 372968"/>
              <a:gd name="T21" fmla="*/ 267771 h 487727"/>
              <a:gd name="T22" fmla="*/ 124323 w 372968"/>
              <a:gd name="T23" fmla="*/ 267771 h 487727"/>
              <a:gd name="T24" fmla="*/ 63755 w 372968"/>
              <a:gd name="T25" fmla="*/ 162575 h 487727"/>
              <a:gd name="T26" fmla="*/ 124323 w 372968"/>
              <a:gd name="T27" fmla="*/ 57379 h 487727"/>
              <a:gd name="T28" fmla="*/ 245457 w 372968"/>
              <a:gd name="T29" fmla="*/ 57379 h 487727"/>
              <a:gd name="T30" fmla="*/ 309212 w 372968"/>
              <a:gd name="T31" fmla="*/ 162575 h 487727"/>
              <a:gd name="T32" fmla="*/ 245457 w 372968"/>
              <a:gd name="T33" fmla="*/ 267771 h 487727"/>
              <a:gd name="T34" fmla="*/ 197641 w 372968"/>
              <a:gd name="T35" fmla="*/ 149824 h 487727"/>
              <a:gd name="T36" fmla="*/ 197641 w 372968"/>
              <a:gd name="T37" fmla="*/ 95633 h 487727"/>
              <a:gd name="T38" fmla="*/ 168951 w 372968"/>
              <a:gd name="T39" fmla="*/ 95633 h 487727"/>
              <a:gd name="T40" fmla="*/ 168951 w 372968"/>
              <a:gd name="T41" fmla="*/ 149824 h 487727"/>
              <a:gd name="T42" fmla="*/ 117947 w 372968"/>
              <a:gd name="T43" fmla="*/ 149824 h 487727"/>
              <a:gd name="T44" fmla="*/ 117947 w 372968"/>
              <a:gd name="T45" fmla="*/ 172139 h 487727"/>
              <a:gd name="T46" fmla="*/ 168951 w 372968"/>
              <a:gd name="T47" fmla="*/ 172139 h 487727"/>
              <a:gd name="T48" fmla="*/ 168951 w 372968"/>
              <a:gd name="T49" fmla="*/ 226331 h 487727"/>
              <a:gd name="T50" fmla="*/ 197641 w 372968"/>
              <a:gd name="T51" fmla="*/ 226331 h 487727"/>
              <a:gd name="T52" fmla="*/ 197641 w 372968"/>
              <a:gd name="T53" fmla="*/ 172139 h 487727"/>
              <a:gd name="T54" fmla="*/ 251833 w 372968"/>
              <a:gd name="T55" fmla="*/ 172139 h 487727"/>
              <a:gd name="T56" fmla="*/ 251833 w 372968"/>
              <a:gd name="T57" fmla="*/ 149824 h 487727"/>
              <a:gd name="T58" fmla="*/ 197641 w 372968"/>
              <a:gd name="T59" fmla="*/ 149824 h 487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2968" h="487727">
                <a:moveTo>
                  <a:pt x="280523" y="0"/>
                </a:moveTo>
                <a:lnTo>
                  <a:pt x="92445" y="0"/>
                </a:lnTo>
                <a:lnTo>
                  <a:pt x="0" y="162575"/>
                </a:lnTo>
                <a:lnTo>
                  <a:pt x="76506" y="299649"/>
                </a:lnTo>
                <a:lnTo>
                  <a:pt x="0" y="430347"/>
                </a:lnTo>
                <a:lnTo>
                  <a:pt x="31878" y="487727"/>
                </a:lnTo>
                <a:lnTo>
                  <a:pt x="127510" y="325151"/>
                </a:lnTo>
                <a:lnTo>
                  <a:pt x="280523" y="325151"/>
                </a:lnTo>
                <a:lnTo>
                  <a:pt x="372968" y="162575"/>
                </a:lnTo>
                <a:lnTo>
                  <a:pt x="280523" y="0"/>
                </a:lnTo>
                <a:close/>
                <a:moveTo>
                  <a:pt x="245457" y="267771"/>
                </a:moveTo>
                <a:lnTo>
                  <a:pt x="124323" y="267771"/>
                </a:lnTo>
                <a:lnTo>
                  <a:pt x="63755" y="162575"/>
                </a:lnTo>
                <a:lnTo>
                  <a:pt x="124323" y="57379"/>
                </a:lnTo>
                <a:lnTo>
                  <a:pt x="245457" y="57379"/>
                </a:lnTo>
                <a:lnTo>
                  <a:pt x="309212" y="162575"/>
                </a:lnTo>
                <a:lnTo>
                  <a:pt x="245457" y="267771"/>
                </a:lnTo>
                <a:close/>
                <a:moveTo>
                  <a:pt x="197641" y="149824"/>
                </a:moveTo>
                <a:lnTo>
                  <a:pt x="197641" y="95633"/>
                </a:lnTo>
                <a:lnTo>
                  <a:pt x="168951" y="95633"/>
                </a:lnTo>
                <a:lnTo>
                  <a:pt x="168951" y="149824"/>
                </a:lnTo>
                <a:lnTo>
                  <a:pt x="117947" y="149824"/>
                </a:lnTo>
                <a:lnTo>
                  <a:pt x="117947" y="172139"/>
                </a:lnTo>
                <a:lnTo>
                  <a:pt x="168951" y="172139"/>
                </a:lnTo>
                <a:lnTo>
                  <a:pt x="168951" y="226331"/>
                </a:lnTo>
                <a:lnTo>
                  <a:pt x="197641" y="226331"/>
                </a:lnTo>
                <a:lnTo>
                  <a:pt x="197641" y="172139"/>
                </a:lnTo>
                <a:lnTo>
                  <a:pt x="251833" y="172139"/>
                </a:lnTo>
                <a:lnTo>
                  <a:pt x="251833" y="149824"/>
                </a:lnTo>
                <a:lnTo>
                  <a:pt x="197641" y="1498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418C2D0-22B8-4F6E-9B5D-3EA77CF2F33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66184" y="2509600"/>
            <a:ext cx="712906" cy="617545"/>
          </a:xfrm>
          <a:custGeom>
            <a:avLst/>
            <a:gdLst>
              <a:gd name="T0" fmla="*/ 500439 w 666189"/>
              <a:gd name="T1" fmla="*/ 0 h 576938"/>
              <a:gd name="T2" fmla="*/ 165751 w 666189"/>
              <a:gd name="T3" fmla="*/ 0 h 576938"/>
              <a:gd name="T4" fmla="*/ 0 w 666189"/>
              <a:gd name="T5" fmla="*/ 290063 h 576938"/>
              <a:gd name="T6" fmla="*/ 165751 w 666189"/>
              <a:gd name="T7" fmla="*/ 576938 h 576938"/>
              <a:gd name="T8" fmla="*/ 500439 w 666189"/>
              <a:gd name="T9" fmla="*/ 576938 h 576938"/>
              <a:gd name="T10" fmla="*/ 666189 w 666189"/>
              <a:gd name="T11" fmla="*/ 290063 h 576938"/>
              <a:gd name="T12" fmla="*/ 500439 w 666189"/>
              <a:gd name="T13" fmla="*/ 0 h 576938"/>
              <a:gd name="T14" fmla="*/ 443064 w 666189"/>
              <a:gd name="T15" fmla="*/ 478126 h 576938"/>
              <a:gd name="T16" fmla="*/ 223126 w 666189"/>
              <a:gd name="T17" fmla="*/ 478126 h 576938"/>
              <a:gd name="T18" fmla="*/ 114750 w 666189"/>
              <a:gd name="T19" fmla="*/ 290063 h 576938"/>
              <a:gd name="T20" fmla="*/ 223126 w 666189"/>
              <a:gd name="T21" fmla="*/ 98813 h 576938"/>
              <a:gd name="T22" fmla="*/ 443064 w 666189"/>
              <a:gd name="T23" fmla="*/ 98813 h 576938"/>
              <a:gd name="T24" fmla="*/ 551439 w 666189"/>
              <a:gd name="T25" fmla="*/ 290063 h 576938"/>
              <a:gd name="T26" fmla="*/ 443064 w 666189"/>
              <a:gd name="T27" fmla="*/ 478126 h 576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6189" h="576938">
                <a:moveTo>
                  <a:pt x="500439" y="0"/>
                </a:moveTo>
                <a:lnTo>
                  <a:pt x="165751" y="0"/>
                </a:lnTo>
                <a:lnTo>
                  <a:pt x="0" y="290063"/>
                </a:lnTo>
                <a:lnTo>
                  <a:pt x="165751" y="576938"/>
                </a:lnTo>
                <a:lnTo>
                  <a:pt x="500439" y="576938"/>
                </a:lnTo>
                <a:lnTo>
                  <a:pt x="666189" y="290063"/>
                </a:lnTo>
                <a:lnTo>
                  <a:pt x="500439" y="0"/>
                </a:lnTo>
                <a:close/>
                <a:moveTo>
                  <a:pt x="443064" y="478126"/>
                </a:moveTo>
                <a:lnTo>
                  <a:pt x="223126" y="478126"/>
                </a:lnTo>
                <a:lnTo>
                  <a:pt x="114750" y="290063"/>
                </a:lnTo>
                <a:lnTo>
                  <a:pt x="223126" y="98813"/>
                </a:lnTo>
                <a:lnTo>
                  <a:pt x="443064" y="98813"/>
                </a:lnTo>
                <a:lnTo>
                  <a:pt x="551439" y="290063"/>
                </a:lnTo>
                <a:lnTo>
                  <a:pt x="443064" y="4781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6400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5">
                    <a:lumMod val="50000"/>
                  </a:schemeClr>
                </a:solidFill>
                <a:latin typeface="Aileron Light" panose="00000400000000000000" pitchFamily="50" charset="0"/>
              </a:defRPr>
            </a:lvl1pPr>
          </a:lstStyle>
          <a:p>
            <a:r>
              <a:rPr lang="en-US"/>
              <a:t>Content Page </a:t>
            </a:r>
            <a:br>
              <a:rPr lang="en-US"/>
            </a:br>
            <a:r>
              <a:rPr lang="en-US"/>
              <a:t>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2">
                    <a:lumMod val="10000"/>
                  </a:schemeClr>
                </a:solidFill>
                <a:latin typeface="Aileron Light" panose="00000400000000000000" pitchFamily="50" charset="0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ileron Light" panose="000004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6400800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2">
                    <a:lumMod val="10000"/>
                  </a:schemeClr>
                </a:solidFill>
                <a:latin typeface="Aileron Light" panose="000004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 page with text and photo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8"/>
          <p:cNvSpPr>
            <a:spLocks/>
          </p:cNvSpPr>
          <p:nvPr userDrawn="1"/>
        </p:nvSpPr>
        <p:spPr bwMode="auto">
          <a:xfrm>
            <a:off x="7238714" y="733035"/>
            <a:ext cx="1067846" cy="1095765"/>
          </a:xfrm>
          <a:custGeom>
            <a:avLst/>
            <a:gdLst>
              <a:gd name="T0" fmla="*/ 174 w 343"/>
              <a:gd name="T1" fmla="*/ 0 h 352"/>
              <a:gd name="T2" fmla="*/ 115 w 343"/>
              <a:gd name="T3" fmla="*/ 8 h 352"/>
              <a:gd name="T4" fmla="*/ 51 w 343"/>
              <a:gd name="T5" fmla="*/ 172 h 352"/>
              <a:gd name="T6" fmla="*/ 70 w 343"/>
              <a:gd name="T7" fmla="*/ 352 h 352"/>
              <a:gd name="T8" fmla="*/ 200 w 343"/>
              <a:gd name="T9" fmla="*/ 352 h 352"/>
              <a:gd name="T10" fmla="*/ 228 w 343"/>
              <a:gd name="T11" fmla="*/ 309 h 352"/>
              <a:gd name="T12" fmla="*/ 241 w 343"/>
              <a:gd name="T13" fmla="*/ 312 h 352"/>
              <a:gd name="T14" fmla="*/ 268 w 343"/>
              <a:gd name="T15" fmla="*/ 316 h 352"/>
              <a:gd name="T16" fmla="*/ 294 w 343"/>
              <a:gd name="T17" fmla="*/ 262 h 352"/>
              <a:gd name="T18" fmla="*/ 304 w 343"/>
              <a:gd name="T19" fmla="*/ 249 h 352"/>
              <a:gd name="T20" fmla="*/ 294 w 343"/>
              <a:gd name="T21" fmla="*/ 240 h 352"/>
              <a:gd name="T22" fmla="*/ 307 w 343"/>
              <a:gd name="T23" fmla="*/ 233 h 352"/>
              <a:gd name="T24" fmla="*/ 305 w 343"/>
              <a:gd name="T25" fmla="*/ 212 h 352"/>
              <a:gd name="T26" fmla="*/ 327 w 343"/>
              <a:gd name="T27" fmla="*/ 204 h 352"/>
              <a:gd name="T28" fmla="*/ 328 w 343"/>
              <a:gd name="T29" fmla="*/ 182 h 352"/>
              <a:gd name="T30" fmla="*/ 320 w 343"/>
              <a:gd name="T31" fmla="*/ 173 h 352"/>
              <a:gd name="T32" fmla="*/ 282 w 343"/>
              <a:gd name="T33" fmla="*/ 173 h 352"/>
              <a:gd name="T34" fmla="*/ 261 w 343"/>
              <a:gd name="T35" fmla="*/ 139 h 352"/>
              <a:gd name="T36" fmla="*/ 258 w 343"/>
              <a:gd name="T37" fmla="*/ 138 h 352"/>
              <a:gd name="T38" fmla="*/ 257 w 343"/>
              <a:gd name="T39" fmla="*/ 139 h 352"/>
              <a:gd name="T40" fmla="*/ 248 w 343"/>
              <a:gd name="T41" fmla="*/ 141 h 352"/>
              <a:gd name="T42" fmla="*/ 248 w 343"/>
              <a:gd name="T43" fmla="*/ 141 h 352"/>
              <a:gd name="T44" fmla="*/ 248 w 343"/>
              <a:gd name="T45" fmla="*/ 141 h 352"/>
              <a:gd name="T46" fmla="*/ 227 w 343"/>
              <a:gd name="T47" fmla="*/ 144 h 352"/>
              <a:gd name="T48" fmla="*/ 226 w 343"/>
              <a:gd name="T49" fmla="*/ 144 h 352"/>
              <a:gd name="T50" fmla="*/ 226 w 343"/>
              <a:gd name="T51" fmla="*/ 144 h 352"/>
              <a:gd name="T52" fmla="*/ 226 w 343"/>
              <a:gd name="T53" fmla="*/ 144 h 352"/>
              <a:gd name="T54" fmla="*/ 225 w 343"/>
              <a:gd name="T55" fmla="*/ 144 h 352"/>
              <a:gd name="T56" fmla="*/ 203 w 343"/>
              <a:gd name="T57" fmla="*/ 106 h 352"/>
              <a:gd name="T58" fmla="*/ 204 w 343"/>
              <a:gd name="T59" fmla="*/ 102 h 352"/>
              <a:gd name="T60" fmla="*/ 205 w 343"/>
              <a:gd name="T61" fmla="*/ 101 h 352"/>
              <a:gd name="T62" fmla="*/ 205 w 343"/>
              <a:gd name="T63" fmla="*/ 100 h 352"/>
              <a:gd name="T64" fmla="*/ 197 w 343"/>
              <a:gd name="T65" fmla="*/ 90 h 352"/>
              <a:gd name="T66" fmla="*/ 205 w 343"/>
              <a:gd name="T67" fmla="*/ 82 h 352"/>
              <a:gd name="T68" fmla="*/ 194 w 343"/>
              <a:gd name="T69" fmla="*/ 76 h 352"/>
              <a:gd name="T70" fmla="*/ 196 w 343"/>
              <a:gd name="T71" fmla="*/ 59 h 352"/>
              <a:gd name="T72" fmla="*/ 178 w 343"/>
              <a:gd name="T73" fmla="*/ 53 h 352"/>
              <a:gd name="T74" fmla="*/ 172 w 343"/>
              <a:gd name="T75" fmla="*/ 45 h 352"/>
              <a:gd name="T76" fmla="*/ 177 w 343"/>
              <a:gd name="T77" fmla="*/ 35 h 352"/>
              <a:gd name="T78" fmla="*/ 205 w 343"/>
              <a:gd name="T79" fmla="*/ 3 h 352"/>
              <a:gd name="T80" fmla="*/ 174 w 343"/>
              <a:gd name="T81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3" h="352">
                <a:moveTo>
                  <a:pt x="174" y="0"/>
                </a:moveTo>
                <a:cubicBezTo>
                  <a:pt x="156" y="0"/>
                  <a:pt x="137" y="2"/>
                  <a:pt x="115" y="8"/>
                </a:cubicBezTo>
                <a:cubicBezTo>
                  <a:pt x="115" y="8"/>
                  <a:pt x="0" y="37"/>
                  <a:pt x="51" y="172"/>
                </a:cubicBezTo>
                <a:cubicBezTo>
                  <a:pt x="51" y="172"/>
                  <a:pt x="79" y="259"/>
                  <a:pt x="70" y="352"/>
                </a:cubicBezTo>
                <a:cubicBezTo>
                  <a:pt x="200" y="352"/>
                  <a:pt x="200" y="352"/>
                  <a:pt x="200" y="352"/>
                </a:cubicBezTo>
                <a:cubicBezTo>
                  <a:pt x="202" y="316"/>
                  <a:pt x="217" y="309"/>
                  <a:pt x="228" y="309"/>
                </a:cubicBezTo>
                <a:cubicBezTo>
                  <a:pt x="236" y="309"/>
                  <a:pt x="241" y="312"/>
                  <a:pt x="241" y="312"/>
                </a:cubicBezTo>
                <a:cubicBezTo>
                  <a:pt x="241" y="312"/>
                  <a:pt x="254" y="316"/>
                  <a:pt x="268" y="316"/>
                </a:cubicBezTo>
                <a:cubicBezTo>
                  <a:pt x="289" y="316"/>
                  <a:pt x="313" y="307"/>
                  <a:pt x="294" y="262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294" y="240"/>
                  <a:pt x="294" y="240"/>
                  <a:pt x="294" y="240"/>
                </a:cubicBezTo>
                <a:cubicBezTo>
                  <a:pt x="307" y="233"/>
                  <a:pt x="307" y="233"/>
                  <a:pt x="307" y="233"/>
                </a:cubicBezTo>
                <a:cubicBezTo>
                  <a:pt x="305" y="212"/>
                  <a:pt x="305" y="212"/>
                  <a:pt x="305" y="212"/>
                </a:cubicBezTo>
                <a:cubicBezTo>
                  <a:pt x="327" y="204"/>
                  <a:pt x="327" y="204"/>
                  <a:pt x="327" y="204"/>
                </a:cubicBezTo>
                <a:cubicBezTo>
                  <a:pt x="327" y="204"/>
                  <a:pt x="343" y="198"/>
                  <a:pt x="328" y="182"/>
                </a:cubicBezTo>
                <a:cubicBezTo>
                  <a:pt x="320" y="173"/>
                  <a:pt x="320" y="173"/>
                  <a:pt x="320" y="173"/>
                </a:cubicBezTo>
                <a:cubicBezTo>
                  <a:pt x="282" y="173"/>
                  <a:pt x="282" y="173"/>
                  <a:pt x="282" y="173"/>
                </a:cubicBezTo>
                <a:cubicBezTo>
                  <a:pt x="280" y="147"/>
                  <a:pt x="270" y="140"/>
                  <a:pt x="261" y="139"/>
                </a:cubicBezTo>
                <a:cubicBezTo>
                  <a:pt x="260" y="139"/>
                  <a:pt x="259" y="138"/>
                  <a:pt x="258" y="138"/>
                </a:cubicBezTo>
                <a:cubicBezTo>
                  <a:pt x="258" y="138"/>
                  <a:pt x="257" y="139"/>
                  <a:pt x="257" y="139"/>
                </a:cubicBezTo>
                <a:cubicBezTo>
                  <a:pt x="252" y="139"/>
                  <a:pt x="249" y="140"/>
                  <a:pt x="248" y="141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7" y="141"/>
                  <a:pt x="237" y="144"/>
                  <a:pt x="227" y="144"/>
                </a:cubicBezTo>
                <a:cubicBezTo>
                  <a:pt x="226" y="144"/>
                  <a:pt x="226" y="144"/>
                  <a:pt x="226" y="144"/>
                </a:cubicBezTo>
                <a:cubicBezTo>
                  <a:pt x="226" y="144"/>
                  <a:pt x="226" y="144"/>
                  <a:pt x="226" y="144"/>
                </a:cubicBezTo>
                <a:cubicBezTo>
                  <a:pt x="226" y="144"/>
                  <a:pt x="226" y="144"/>
                  <a:pt x="226" y="144"/>
                </a:cubicBezTo>
                <a:cubicBezTo>
                  <a:pt x="226" y="144"/>
                  <a:pt x="225" y="144"/>
                  <a:pt x="225" y="144"/>
                </a:cubicBezTo>
                <a:cubicBezTo>
                  <a:pt x="209" y="144"/>
                  <a:pt x="192" y="137"/>
                  <a:pt x="203" y="106"/>
                </a:cubicBezTo>
                <a:cubicBezTo>
                  <a:pt x="203" y="105"/>
                  <a:pt x="204" y="103"/>
                  <a:pt x="204" y="102"/>
                </a:cubicBezTo>
                <a:cubicBezTo>
                  <a:pt x="204" y="102"/>
                  <a:pt x="204" y="101"/>
                  <a:pt x="205" y="101"/>
                </a:cubicBezTo>
                <a:cubicBezTo>
                  <a:pt x="205" y="101"/>
                  <a:pt x="205" y="100"/>
                  <a:pt x="205" y="100"/>
                </a:cubicBezTo>
                <a:cubicBezTo>
                  <a:pt x="197" y="90"/>
                  <a:pt x="197" y="90"/>
                  <a:pt x="197" y="90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194" y="76"/>
                  <a:pt x="194" y="76"/>
                  <a:pt x="194" y="76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53"/>
                  <a:pt x="172" y="50"/>
                  <a:pt x="172" y="45"/>
                </a:cubicBezTo>
                <a:cubicBezTo>
                  <a:pt x="172" y="42"/>
                  <a:pt x="173" y="39"/>
                  <a:pt x="177" y="35"/>
                </a:cubicBezTo>
                <a:cubicBezTo>
                  <a:pt x="205" y="3"/>
                  <a:pt x="205" y="3"/>
                  <a:pt x="205" y="3"/>
                </a:cubicBezTo>
                <a:cubicBezTo>
                  <a:pt x="195" y="1"/>
                  <a:pt x="185" y="0"/>
                  <a:pt x="174" y="0"/>
                </a:cubicBezTo>
              </a:path>
            </a:pathLst>
          </a:custGeom>
          <a:gradFill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9"/>
          <p:cNvSpPr>
            <a:spLocks/>
          </p:cNvSpPr>
          <p:nvPr userDrawn="1"/>
        </p:nvSpPr>
        <p:spPr bwMode="auto">
          <a:xfrm>
            <a:off x="7774194" y="742375"/>
            <a:ext cx="460762" cy="529204"/>
          </a:xfrm>
          <a:custGeom>
            <a:avLst/>
            <a:gdLst>
              <a:gd name="T0" fmla="*/ 33 w 148"/>
              <a:gd name="T1" fmla="*/ 0 h 170"/>
              <a:gd name="T2" fmla="*/ 33 w 148"/>
              <a:gd name="T3" fmla="*/ 0 h 170"/>
              <a:gd name="T4" fmla="*/ 33 w 148"/>
              <a:gd name="T5" fmla="*/ 0 h 170"/>
              <a:gd name="T6" fmla="*/ 5 w 148"/>
              <a:gd name="T7" fmla="*/ 32 h 170"/>
              <a:gd name="T8" fmla="*/ 0 w 148"/>
              <a:gd name="T9" fmla="*/ 42 h 170"/>
              <a:gd name="T10" fmla="*/ 6 w 148"/>
              <a:gd name="T11" fmla="*/ 50 h 170"/>
              <a:gd name="T12" fmla="*/ 24 w 148"/>
              <a:gd name="T13" fmla="*/ 56 h 170"/>
              <a:gd name="T14" fmla="*/ 22 w 148"/>
              <a:gd name="T15" fmla="*/ 73 h 170"/>
              <a:gd name="T16" fmla="*/ 33 w 148"/>
              <a:gd name="T17" fmla="*/ 79 h 170"/>
              <a:gd name="T18" fmla="*/ 25 w 148"/>
              <a:gd name="T19" fmla="*/ 87 h 170"/>
              <a:gd name="T20" fmla="*/ 33 w 148"/>
              <a:gd name="T21" fmla="*/ 97 h 170"/>
              <a:gd name="T22" fmla="*/ 33 w 148"/>
              <a:gd name="T23" fmla="*/ 97 h 170"/>
              <a:gd name="T24" fmla="*/ 33 w 148"/>
              <a:gd name="T25" fmla="*/ 98 h 170"/>
              <a:gd name="T26" fmla="*/ 32 w 148"/>
              <a:gd name="T27" fmla="*/ 99 h 170"/>
              <a:gd name="T28" fmla="*/ 31 w 148"/>
              <a:gd name="T29" fmla="*/ 103 h 170"/>
              <a:gd name="T30" fmla="*/ 53 w 148"/>
              <a:gd name="T31" fmla="*/ 141 h 170"/>
              <a:gd name="T32" fmla="*/ 54 w 148"/>
              <a:gd name="T33" fmla="*/ 141 h 170"/>
              <a:gd name="T34" fmla="*/ 55 w 148"/>
              <a:gd name="T35" fmla="*/ 141 h 170"/>
              <a:gd name="T36" fmla="*/ 76 w 148"/>
              <a:gd name="T37" fmla="*/ 138 h 170"/>
              <a:gd name="T38" fmla="*/ 76 w 148"/>
              <a:gd name="T39" fmla="*/ 138 h 170"/>
              <a:gd name="T40" fmla="*/ 76 w 148"/>
              <a:gd name="T41" fmla="*/ 138 h 170"/>
              <a:gd name="T42" fmla="*/ 85 w 148"/>
              <a:gd name="T43" fmla="*/ 136 h 170"/>
              <a:gd name="T44" fmla="*/ 86 w 148"/>
              <a:gd name="T45" fmla="*/ 135 h 170"/>
              <a:gd name="T46" fmla="*/ 86 w 148"/>
              <a:gd name="T47" fmla="*/ 135 h 170"/>
              <a:gd name="T48" fmla="*/ 86 w 148"/>
              <a:gd name="T49" fmla="*/ 135 h 170"/>
              <a:gd name="T50" fmla="*/ 89 w 148"/>
              <a:gd name="T51" fmla="*/ 136 h 170"/>
              <a:gd name="T52" fmla="*/ 110 w 148"/>
              <a:gd name="T53" fmla="*/ 170 h 170"/>
              <a:gd name="T54" fmla="*/ 148 w 148"/>
              <a:gd name="T55" fmla="*/ 170 h 170"/>
              <a:gd name="T56" fmla="*/ 121 w 148"/>
              <a:gd name="T57" fmla="*/ 138 h 170"/>
              <a:gd name="T58" fmla="*/ 120 w 148"/>
              <a:gd name="T59" fmla="*/ 132 h 170"/>
              <a:gd name="T60" fmla="*/ 129 w 148"/>
              <a:gd name="T61" fmla="*/ 111 h 170"/>
              <a:gd name="T62" fmla="*/ 33 w 148"/>
              <a:gd name="T6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8" h="170">
                <a:moveTo>
                  <a:pt x="33" y="0"/>
                </a:move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5" y="32"/>
                  <a:pt x="5" y="32"/>
                  <a:pt x="5" y="32"/>
                </a:cubicBezTo>
                <a:cubicBezTo>
                  <a:pt x="1" y="36"/>
                  <a:pt x="0" y="39"/>
                  <a:pt x="0" y="42"/>
                </a:cubicBezTo>
                <a:cubicBezTo>
                  <a:pt x="0" y="47"/>
                  <a:pt x="6" y="50"/>
                  <a:pt x="6" y="50"/>
                </a:cubicBezTo>
                <a:cubicBezTo>
                  <a:pt x="24" y="56"/>
                  <a:pt x="24" y="56"/>
                  <a:pt x="24" y="56"/>
                </a:cubicBezTo>
                <a:cubicBezTo>
                  <a:pt x="22" y="73"/>
                  <a:pt x="22" y="73"/>
                  <a:pt x="22" y="73"/>
                </a:cubicBezTo>
                <a:cubicBezTo>
                  <a:pt x="33" y="79"/>
                  <a:pt x="33" y="79"/>
                  <a:pt x="33" y="79"/>
                </a:cubicBezTo>
                <a:cubicBezTo>
                  <a:pt x="25" y="87"/>
                  <a:pt x="25" y="87"/>
                  <a:pt x="25" y="8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8"/>
                  <a:pt x="33" y="98"/>
                </a:cubicBezTo>
                <a:cubicBezTo>
                  <a:pt x="32" y="98"/>
                  <a:pt x="32" y="99"/>
                  <a:pt x="32" y="99"/>
                </a:cubicBezTo>
                <a:cubicBezTo>
                  <a:pt x="32" y="100"/>
                  <a:pt x="31" y="102"/>
                  <a:pt x="31" y="103"/>
                </a:cubicBezTo>
                <a:cubicBezTo>
                  <a:pt x="20" y="134"/>
                  <a:pt x="37" y="141"/>
                  <a:pt x="53" y="141"/>
                </a:cubicBezTo>
                <a:cubicBezTo>
                  <a:pt x="53" y="141"/>
                  <a:pt x="54" y="141"/>
                  <a:pt x="54" y="141"/>
                </a:cubicBezTo>
                <a:cubicBezTo>
                  <a:pt x="54" y="141"/>
                  <a:pt x="54" y="141"/>
                  <a:pt x="55" y="141"/>
                </a:cubicBezTo>
                <a:cubicBezTo>
                  <a:pt x="65" y="141"/>
                  <a:pt x="75" y="138"/>
                  <a:pt x="76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7" y="137"/>
                  <a:pt x="80" y="136"/>
                  <a:pt x="85" y="136"/>
                </a:cubicBezTo>
                <a:cubicBezTo>
                  <a:pt x="85" y="136"/>
                  <a:pt x="86" y="135"/>
                  <a:pt x="86" y="135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7" y="135"/>
                  <a:pt x="88" y="136"/>
                  <a:pt x="89" y="136"/>
                </a:cubicBezTo>
                <a:cubicBezTo>
                  <a:pt x="98" y="137"/>
                  <a:pt x="108" y="144"/>
                  <a:pt x="110" y="170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21" y="138"/>
                  <a:pt x="120" y="136"/>
                  <a:pt x="120" y="132"/>
                </a:cubicBezTo>
                <a:cubicBezTo>
                  <a:pt x="120" y="127"/>
                  <a:pt x="121" y="120"/>
                  <a:pt x="129" y="111"/>
                </a:cubicBezTo>
                <a:cubicBezTo>
                  <a:pt x="129" y="111"/>
                  <a:pt x="123" y="17"/>
                  <a:pt x="33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"/>
          <p:cNvSpPr>
            <a:spLocks noEditPoints="1"/>
          </p:cNvSpPr>
          <p:nvPr/>
        </p:nvSpPr>
        <p:spPr bwMode="auto">
          <a:xfrm>
            <a:off x="7774194" y="742375"/>
            <a:ext cx="277080" cy="438928"/>
          </a:xfrm>
          <a:custGeom>
            <a:avLst/>
            <a:gdLst>
              <a:gd name="T0" fmla="*/ 53 w 89"/>
              <a:gd name="T1" fmla="*/ 141 h 141"/>
              <a:gd name="T2" fmla="*/ 54 w 89"/>
              <a:gd name="T3" fmla="*/ 141 h 141"/>
              <a:gd name="T4" fmla="*/ 54 w 89"/>
              <a:gd name="T5" fmla="*/ 141 h 141"/>
              <a:gd name="T6" fmla="*/ 53 w 89"/>
              <a:gd name="T7" fmla="*/ 141 h 141"/>
              <a:gd name="T8" fmla="*/ 76 w 89"/>
              <a:gd name="T9" fmla="*/ 138 h 141"/>
              <a:gd name="T10" fmla="*/ 55 w 89"/>
              <a:gd name="T11" fmla="*/ 141 h 141"/>
              <a:gd name="T12" fmla="*/ 76 w 89"/>
              <a:gd name="T13" fmla="*/ 138 h 141"/>
              <a:gd name="T14" fmla="*/ 85 w 89"/>
              <a:gd name="T15" fmla="*/ 136 h 141"/>
              <a:gd name="T16" fmla="*/ 76 w 89"/>
              <a:gd name="T17" fmla="*/ 138 h 141"/>
              <a:gd name="T18" fmla="*/ 85 w 89"/>
              <a:gd name="T19" fmla="*/ 136 h 141"/>
              <a:gd name="T20" fmla="*/ 86 w 89"/>
              <a:gd name="T21" fmla="*/ 135 h 141"/>
              <a:gd name="T22" fmla="*/ 86 w 89"/>
              <a:gd name="T23" fmla="*/ 135 h 141"/>
              <a:gd name="T24" fmla="*/ 89 w 89"/>
              <a:gd name="T25" fmla="*/ 136 h 141"/>
              <a:gd name="T26" fmla="*/ 86 w 89"/>
              <a:gd name="T27" fmla="*/ 135 h 141"/>
              <a:gd name="T28" fmla="*/ 32 w 89"/>
              <a:gd name="T29" fmla="*/ 99 h 141"/>
              <a:gd name="T30" fmla="*/ 31 w 89"/>
              <a:gd name="T31" fmla="*/ 103 h 141"/>
              <a:gd name="T32" fmla="*/ 32 w 89"/>
              <a:gd name="T33" fmla="*/ 99 h 141"/>
              <a:gd name="T34" fmla="*/ 33 w 89"/>
              <a:gd name="T35" fmla="*/ 97 h 141"/>
              <a:gd name="T36" fmla="*/ 33 w 89"/>
              <a:gd name="T37" fmla="*/ 98 h 141"/>
              <a:gd name="T38" fmla="*/ 33 w 89"/>
              <a:gd name="T39" fmla="*/ 97 h 141"/>
              <a:gd name="T40" fmla="*/ 33 w 89"/>
              <a:gd name="T41" fmla="*/ 97 h 141"/>
              <a:gd name="T42" fmla="*/ 33 w 89"/>
              <a:gd name="T43" fmla="*/ 79 h 141"/>
              <a:gd name="T44" fmla="*/ 25 w 89"/>
              <a:gd name="T45" fmla="*/ 87 h 141"/>
              <a:gd name="T46" fmla="*/ 33 w 89"/>
              <a:gd name="T47" fmla="*/ 79 h 141"/>
              <a:gd name="T48" fmla="*/ 24 w 89"/>
              <a:gd name="T49" fmla="*/ 56 h 141"/>
              <a:gd name="T50" fmla="*/ 22 w 89"/>
              <a:gd name="T51" fmla="*/ 73 h 141"/>
              <a:gd name="T52" fmla="*/ 24 w 89"/>
              <a:gd name="T53" fmla="*/ 56 h 141"/>
              <a:gd name="T54" fmla="*/ 33 w 89"/>
              <a:gd name="T55" fmla="*/ 0 h 141"/>
              <a:gd name="T56" fmla="*/ 5 w 89"/>
              <a:gd name="T57" fmla="*/ 32 h 141"/>
              <a:gd name="T58" fmla="*/ 0 w 89"/>
              <a:gd name="T59" fmla="*/ 42 h 141"/>
              <a:gd name="T60" fmla="*/ 5 w 89"/>
              <a:gd name="T61" fmla="*/ 32 h 141"/>
              <a:gd name="T62" fmla="*/ 33 w 89"/>
              <a:gd name="T63" fmla="*/ 0 h 141"/>
              <a:gd name="T64" fmla="*/ 33 w 89"/>
              <a:gd name="T65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41">
                <a:moveTo>
                  <a:pt x="53" y="141"/>
                </a:moveTo>
                <a:cubicBezTo>
                  <a:pt x="53" y="141"/>
                  <a:pt x="54" y="141"/>
                  <a:pt x="54" y="141"/>
                </a:cubicBezTo>
                <a:cubicBezTo>
                  <a:pt x="54" y="141"/>
                  <a:pt x="54" y="141"/>
                  <a:pt x="54" y="141"/>
                </a:cubicBezTo>
                <a:cubicBezTo>
                  <a:pt x="54" y="141"/>
                  <a:pt x="53" y="141"/>
                  <a:pt x="53" y="141"/>
                </a:cubicBezTo>
                <a:moveTo>
                  <a:pt x="76" y="138"/>
                </a:moveTo>
                <a:cubicBezTo>
                  <a:pt x="75" y="138"/>
                  <a:pt x="65" y="141"/>
                  <a:pt x="55" y="141"/>
                </a:cubicBezTo>
                <a:cubicBezTo>
                  <a:pt x="65" y="141"/>
                  <a:pt x="75" y="138"/>
                  <a:pt x="76" y="138"/>
                </a:cubicBezTo>
                <a:moveTo>
                  <a:pt x="85" y="136"/>
                </a:moveTo>
                <a:cubicBezTo>
                  <a:pt x="80" y="136"/>
                  <a:pt x="77" y="137"/>
                  <a:pt x="76" y="138"/>
                </a:cubicBezTo>
                <a:cubicBezTo>
                  <a:pt x="77" y="137"/>
                  <a:pt x="80" y="136"/>
                  <a:pt x="85" y="136"/>
                </a:cubicBezTo>
                <a:moveTo>
                  <a:pt x="86" y="135"/>
                </a:moveTo>
                <a:cubicBezTo>
                  <a:pt x="86" y="135"/>
                  <a:pt x="86" y="135"/>
                  <a:pt x="86" y="135"/>
                </a:cubicBezTo>
                <a:cubicBezTo>
                  <a:pt x="87" y="135"/>
                  <a:pt x="88" y="136"/>
                  <a:pt x="89" y="136"/>
                </a:cubicBezTo>
                <a:cubicBezTo>
                  <a:pt x="88" y="136"/>
                  <a:pt x="87" y="135"/>
                  <a:pt x="86" y="135"/>
                </a:cubicBezTo>
                <a:moveTo>
                  <a:pt x="32" y="99"/>
                </a:moveTo>
                <a:cubicBezTo>
                  <a:pt x="32" y="100"/>
                  <a:pt x="31" y="102"/>
                  <a:pt x="31" y="103"/>
                </a:cubicBezTo>
                <a:cubicBezTo>
                  <a:pt x="31" y="102"/>
                  <a:pt x="32" y="100"/>
                  <a:pt x="32" y="99"/>
                </a:cubicBezTo>
                <a:moveTo>
                  <a:pt x="33" y="97"/>
                </a:moveTo>
                <a:cubicBezTo>
                  <a:pt x="33" y="97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moveTo>
                  <a:pt x="33" y="79"/>
                </a:moveTo>
                <a:cubicBezTo>
                  <a:pt x="25" y="87"/>
                  <a:pt x="25" y="87"/>
                  <a:pt x="25" y="87"/>
                </a:cubicBezTo>
                <a:cubicBezTo>
                  <a:pt x="33" y="79"/>
                  <a:pt x="33" y="79"/>
                  <a:pt x="33" y="79"/>
                </a:cubicBezTo>
                <a:moveTo>
                  <a:pt x="24" y="56"/>
                </a:moveTo>
                <a:cubicBezTo>
                  <a:pt x="22" y="73"/>
                  <a:pt x="22" y="73"/>
                  <a:pt x="22" y="73"/>
                </a:cubicBezTo>
                <a:cubicBezTo>
                  <a:pt x="24" y="56"/>
                  <a:pt x="24" y="56"/>
                  <a:pt x="24" y="56"/>
                </a:cubicBezTo>
                <a:moveTo>
                  <a:pt x="33" y="0"/>
                </a:moveTo>
                <a:cubicBezTo>
                  <a:pt x="5" y="32"/>
                  <a:pt x="5" y="32"/>
                  <a:pt x="5" y="32"/>
                </a:cubicBezTo>
                <a:cubicBezTo>
                  <a:pt x="1" y="36"/>
                  <a:pt x="0" y="39"/>
                  <a:pt x="0" y="42"/>
                </a:cubicBezTo>
                <a:cubicBezTo>
                  <a:pt x="0" y="39"/>
                  <a:pt x="1" y="36"/>
                  <a:pt x="5" y="32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rgbClr val="3434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1"/>
          <p:cNvSpPr>
            <a:spLocks noEditPoints="1"/>
          </p:cNvSpPr>
          <p:nvPr/>
        </p:nvSpPr>
        <p:spPr bwMode="auto">
          <a:xfrm>
            <a:off x="7512680" y="922926"/>
            <a:ext cx="177456" cy="205456"/>
          </a:xfrm>
          <a:custGeom>
            <a:avLst/>
            <a:gdLst>
              <a:gd name="T0" fmla="*/ 0 w 57"/>
              <a:gd name="T1" fmla="*/ 17 h 66"/>
              <a:gd name="T2" fmla="*/ 0 w 57"/>
              <a:gd name="T3" fmla="*/ 49 h 66"/>
              <a:gd name="T4" fmla="*/ 28 w 57"/>
              <a:gd name="T5" fmla="*/ 66 h 66"/>
              <a:gd name="T6" fmla="*/ 57 w 57"/>
              <a:gd name="T7" fmla="*/ 49 h 66"/>
              <a:gd name="T8" fmla="*/ 57 w 57"/>
              <a:gd name="T9" fmla="*/ 17 h 66"/>
              <a:gd name="T10" fmla="*/ 28 w 57"/>
              <a:gd name="T11" fmla="*/ 0 h 66"/>
              <a:gd name="T12" fmla="*/ 0 w 57"/>
              <a:gd name="T13" fmla="*/ 17 h 66"/>
              <a:gd name="T14" fmla="*/ 50 w 57"/>
              <a:gd name="T15" fmla="*/ 45 h 66"/>
              <a:gd name="T16" fmla="*/ 32 w 57"/>
              <a:gd name="T17" fmla="*/ 56 h 66"/>
              <a:gd name="T18" fmla="*/ 32 w 57"/>
              <a:gd name="T19" fmla="*/ 10 h 66"/>
              <a:gd name="T20" fmla="*/ 50 w 57"/>
              <a:gd name="T21" fmla="*/ 21 h 66"/>
              <a:gd name="T22" fmla="*/ 50 w 57"/>
              <a:gd name="T23" fmla="*/ 45 h 66"/>
              <a:gd name="T24" fmla="*/ 7 w 57"/>
              <a:gd name="T25" fmla="*/ 21 h 66"/>
              <a:gd name="T26" fmla="*/ 25 w 57"/>
              <a:gd name="T27" fmla="*/ 10 h 66"/>
              <a:gd name="T28" fmla="*/ 25 w 57"/>
              <a:gd name="T29" fmla="*/ 56 h 66"/>
              <a:gd name="T30" fmla="*/ 7 w 57"/>
              <a:gd name="T31" fmla="*/ 45 h 66"/>
              <a:gd name="T32" fmla="*/ 7 w 57"/>
              <a:gd name="T33" fmla="*/ 2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" h="66">
                <a:moveTo>
                  <a:pt x="0" y="17"/>
                </a:moveTo>
                <a:cubicBezTo>
                  <a:pt x="0" y="49"/>
                  <a:pt x="0" y="49"/>
                  <a:pt x="0" y="49"/>
                </a:cubicBezTo>
                <a:cubicBezTo>
                  <a:pt x="28" y="66"/>
                  <a:pt x="28" y="66"/>
                  <a:pt x="28" y="66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17"/>
                  <a:pt x="57" y="17"/>
                  <a:pt x="57" y="17"/>
                </a:cubicBezTo>
                <a:cubicBezTo>
                  <a:pt x="28" y="0"/>
                  <a:pt x="28" y="0"/>
                  <a:pt x="28" y="0"/>
                </a:cubicBezTo>
                <a:lnTo>
                  <a:pt x="0" y="17"/>
                </a:lnTo>
                <a:close/>
                <a:moveTo>
                  <a:pt x="50" y="45"/>
                </a:moveTo>
                <a:cubicBezTo>
                  <a:pt x="48" y="47"/>
                  <a:pt x="37" y="52"/>
                  <a:pt x="32" y="56"/>
                </a:cubicBezTo>
                <a:cubicBezTo>
                  <a:pt x="32" y="10"/>
                  <a:pt x="32" y="10"/>
                  <a:pt x="32" y="10"/>
                </a:cubicBezTo>
                <a:cubicBezTo>
                  <a:pt x="37" y="13"/>
                  <a:pt x="48" y="19"/>
                  <a:pt x="50" y="21"/>
                </a:cubicBezTo>
                <a:lnTo>
                  <a:pt x="50" y="45"/>
                </a:lnTo>
                <a:close/>
                <a:moveTo>
                  <a:pt x="7" y="21"/>
                </a:moveTo>
                <a:cubicBezTo>
                  <a:pt x="9" y="19"/>
                  <a:pt x="19" y="14"/>
                  <a:pt x="25" y="10"/>
                </a:cubicBezTo>
                <a:cubicBezTo>
                  <a:pt x="25" y="56"/>
                  <a:pt x="25" y="56"/>
                  <a:pt x="25" y="56"/>
                </a:cubicBezTo>
                <a:cubicBezTo>
                  <a:pt x="19" y="52"/>
                  <a:pt x="9" y="47"/>
                  <a:pt x="7" y="45"/>
                </a:cubicBezTo>
                <a:lnTo>
                  <a:pt x="7" y="21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4"/>
          <p:cNvSpPr>
            <a:spLocks/>
          </p:cNvSpPr>
          <p:nvPr userDrawn="1"/>
        </p:nvSpPr>
        <p:spPr bwMode="auto">
          <a:xfrm>
            <a:off x="7855871" y="380539"/>
            <a:ext cx="712935" cy="893421"/>
          </a:xfrm>
          <a:custGeom>
            <a:avLst/>
            <a:gdLst>
              <a:gd name="T0" fmla="*/ 104 w 229"/>
              <a:gd name="T1" fmla="*/ 0 h 287"/>
              <a:gd name="T2" fmla="*/ 0 w 229"/>
              <a:gd name="T3" fmla="*/ 94 h 287"/>
              <a:gd name="T4" fmla="*/ 7 w 229"/>
              <a:gd name="T5" fmla="*/ 115 h 287"/>
              <a:gd name="T6" fmla="*/ 6 w 229"/>
              <a:gd name="T7" fmla="*/ 117 h 287"/>
              <a:gd name="T8" fmla="*/ 102 w 229"/>
              <a:gd name="T9" fmla="*/ 228 h 287"/>
              <a:gd name="T10" fmla="*/ 102 w 229"/>
              <a:gd name="T11" fmla="*/ 228 h 287"/>
              <a:gd name="T12" fmla="*/ 102 w 229"/>
              <a:gd name="T13" fmla="*/ 228 h 287"/>
              <a:gd name="T14" fmla="*/ 93 w 229"/>
              <a:gd name="T15" fmla="*/ 249 h 287"/>
              <a:gd name="T16" fmla="*/ 94 w 229"/>
              <a:gd name="T17" fmla="*/ 255 h 287"/>
              <a:gd name="T18" fmla="*/ 121 w 229"/>
              <a:gd name="T19" fmla="*/ 287 h 287"/>
              <a:gd name="T20" fmla="*/ 188 w 229"/>
              <a:gd name="T21" fmla="*/ 287 h 287"/>
              <a:gd name="T22" fmla="*/ 204 w 229"/>
              <a:gd name="T23" fmla="*/ 141 h 287"/>
              <a:gd name="T24" fmla="*/ 183 w 229"/>
              <a:gd name="T25" fmla="*/ 22 h 287"/>
              <a:gd name="T26" fmla="*/ 162 w 229"/>
              <a:gd name="T27" fmla="*/ 37 h 287"/>
              <a:gd name="T28" fmla="*/ 166 w 229"/>
              <a:gd name="T29" fmla="*/ 12 h 287"/>
              <a:gd name="T30" fmla="*/ 152 w 229"/>
              <a:gd name="T31" fmla="*/ 7 h 287"/>
              <a:gd name="T32" fmla="*/ 104 w 229"/>
              <a:gd name="T33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9" h="287">
                <a:moveTo>
                  <a:pt x="104" y="0"/>
                </a:moveTo>
                <a:cubicBezTo>
                  <a:pt x="6" y="0"/>
                  <a:pt x="0" y="94"/>
                  <a:pt x="0" y="94"/>
                </a:cubicBezTo>
                <a:cubicBezTo>
                  <a:pt x="12" y="106"/>
                  <a:pt x="7" y="115"/>
                  <a:pt x="7" y="115"/>
                </a:cubicBezTo>
                <a:cubicBezTo>
                  <a:pt x="6" y="117"/>
                  <a:pt x="6" y="117"/>
                  <a:pt x="6" y="117"/>
                </a:cubicBezTo>
                <a:cubicBezTo>
                  <a:pt x="96" y="134"/>
                  <a:pt x="102" y="228"/>
                  <a:pt x="102" y="228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94" y="237"/>
                  <a:pt x="93" y="244"/>
                  <a:pt x="93" y="249"/>
                </a:cubicBezTo>
                <a:cubicBezTo>
                  <a:pt x="93" y="253"/>
                  <a:pt x="94" y="255"/>
                  <a:pt x="94" y="255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88" y="287"/>
                  <a:pt x="188" y="287"/>
                  <a:pt x="188" y="287"/>
                </a:cubicBezTo>
                <a:cubicBezTo>
                  <a:pt x="181" y="211"/>
                  <a:pt x="204" y="141"/>
                  <a:pt x="204" y="141"/>
                </a:cubicBezTo>
                <a:cubicBezTo>
                  <a:pt x="229" y="75"/>
                  <a:pt x="205" y="40"/>
                  <a:pt x="183" y="22"/>
                </a:cubicBezTo>
                <a:cubicBezTo>
                  <a:pt x="162" y="37"/>
                  <a:pt x="162" y="37"/>
                  <a:pt x="162" y="37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58" y="8"/>
                  <a:pt x="152" y="7"/>
                  <a:pt x="152" y="7"/>
                </a:cubicBezTo>
                <a:cubicBezTo>
                  <a:pt x="134" y="2"/>
                  <a:pt x="118" y="0"/>
                  <a:pt x="104" y="0"/>
                </a:cubicBezTo>
              </a:path>
            </a:pathLst>
          </a:cu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5"/>
          <p:cNvSpPr>
            <a:spLocks/>
          </p:cNvSpPr>
          <p:nvPr/>
        </p:nvSpPr>
        <p:spPr bwMode="auto">
          <a:xfrm>
            <a:off x="8147784" y="1087914"/>
            <a:ext cx="28019" cy="65372"/>
          </a:xfrm>
          <a:custGeom>
            <a:avLst/>
            <a:gdLst>
              <a:gd name="T0" fmla="*/ 9 w 9"/>
              <a:gd name="T1" fmla="*/ 0 h 21"/>
              <a:gd name="T2" fmla="*/ 0 w 9"/>
              <a:gd name="T3" fmla="*/ 21 h 21"/>
              <a:gd name="T4" fmla="*/ 9 w 9"/>
              <a:gd name="T5" fmla="*/ 0 h 21"/>
              <a:gd name="T6" fmla="*/ 9 w 9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21">
                <a:moveTo>
                  <a:pt x="9" y="0"/>
                </a:moveTo>
                <a:cubicBezTo>
                  <a:pt x="1" y="9"/>
                  <a:pt x="0" y="16"/>
                  <a:pt x="0" y="21"/>
                </a:cubicBezTo>
                <a:cubicBezTo>
                  <a:pt x="0" y="16"/>
                  <a:pt x="1" y="9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3434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6"/>
          <p:cNvSpPr>
            <a:spLocks noEditPoints="1"/>
          </p:cNvSpPr>
          <p:nvPr userDrawn="1"/>
        </p:nvSpPr>
        <p:spPr bwMode="auto">
          <a:xfrm>
            <a:off x="8311138" y="80962"/>
            <a:ext cx="389157" cy="370443"/>
          </a:xfrm>
          <a:custGeom>
            <a:avLst/>
            <a:gdLst>
              <a:gd name="T0" fmla="*/ 39 w 125"/>
              <a:gd name="T1" fmla="*/ 80 h 119"/>
              <a:gd name="T2" fmla="*/ 39 w 125"/>
              <a:gd name="T3" fmla="*/ 72 h 119"/>
              <a:gd name="T4" fmla="*/ 86 w 125"/>
              <a:gd name="T5" fmla="*/ 72 h 119"/>
              <a:gd name="T6" fmla="*/ 86 w 125"/>
              <a:gd name="T7" fmla="*/ 80 h 119"/>
              <a:gd name="T8" fmla="*/ 39 w 125"/>
              <a:gd name="T9" fmla="*/ 80 h 119"/>
              <a:gd name="T10" fmla="*/ 39 w 125"/>
              <a:gd name="T11" fmla="*/ 58 h 119"/>
              <a:gd name="T12" fmla="*/ 39 w 125"/>
              <a:gd name="T13" fmla="*/ 49 h 119"/>
              <a:gd name="T14" fmla="*/ 86 w 125"/>
              <a:gd name="T15" fmla="*/ 49 h 119"/>
              <a:gd name="T16" fmla="*/ 86 w 125"/>
              <a:gd name="T17" fmla="*/ 58 h 119"/>
              <a:gd name="T18" fmla="*/ 39 w 125"/>
              <a:gd name="T19" fmla="*/ 58 h 119"/>
              <a:gd name="T20" fmla="*/ 39 w 125"/>
              <a:gd name="T21" fmla="*/ 35 h 119"/>
              <a:gd name="T22" fmla="*/ 39 w 125"/>
              <a:gd name="T23" fmla="*/ 27 h 119"/>
              <a:gd name="T24" fmla="*/ 86 w 125"/>
              <a:gd name="T25" fmla="*/ 27 h 119"/>
              <a:gd name="T26" fmla="*/ 86 w 125"/>
              <a:gd name="T27" fmla="*/ 35 h 119"/>
              <a:gd name="T28" fmla="*/ 39 w 125"/>
              <a:gd name="T29" fmla="*/ 35 h 119"/>
              <a:gd name="T30" fmla="*/ 93 w 125"/>
              <a:gd name="T31" fmla="*/ 0 h 119"/>
              <a:gd name="T32" fmla="*/ 31 w 125"/>
              <a:gd name="T33" fmla="*/ 0 h 119"/>
              <a:gd name="T34" fmla="*/ 0 w 125"/>
              <a:gd name="T35" fmla="*/ 54 h 119"/>
              <a:gd name="T36" fmla="*/ 21 w 125"/>
              <a:gd name="T37" fmla="*/ 91 h 119"/>
              <a:gd name="T38" fmla="*/ 19 w 125"/>
              <a:gd name="T39" fmla="*/ 109 h 119"/>
              <a:gd name="T40" fmla="*/ 36 w 125"/>
              <a:gd name="T41" fmla="*/ 119 h 119"/>
              <a:gd name="T42" fmla="*/ 36 w 125"/>
              <a:gd name="T43" fmla="*/ 119 h 119"/>
              <a:gd name="T44" fmla="*/ 36 w 125"/>
              <a:gd name="T45" fmla="*/ 119 h 119"/>
              <a:gd name="T46" fmla="*/ 52 w 125"/>
              <a:gd name="T47" fmla="*/ 108 h 119"/>
              <a:gd name="T48" fmla="*/ 93 w 125"/>
              <a:gd name="T49" fmla="*/ 108 h 119"/>
              <a:gd name="T50" fmla="*/ 125 w 125"/>
              <a:gd name="T51" fmla="*/ 54 h 119"/>
              <a:gd name="T52" fmla="*/ 93 w 125"/>
              <a:gd name="T53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5" h="119">
                <a:moveTo>
                  <a:pt x="39" y="80"/>
                </a:moveTo>
                <a:cubicBezTo>
                  <a:pt x="39" y="72"/>
                  <a:pt x="39" y="72"/>
                  <a:pt x="39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80"/>
                  <a:pt x="86" y="80"/>
                  <a:pt x="86" y="80"/>
                </a:cubicBezTo>
                <a:cubicBezTo>
                  <a:pt x="39" y="80"/>
                  <a:pt x="39" y="80"/>
                  <a:pt x="39" y="80"/>
                </a:cubicBezTo>
                <a:moveTo>
                  <a:pt x="39" y="58"/>
                </a:moveTo>
                <a:cubicBezTo>
                  <a:pt x="39" y="49"/>
                  <a:pt x="39" y="49"/>
                  <a:pt x="39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86" y="58"/>
                  <a:pt x="86" y="58"/>
                  <a:pt x="86" y="58"/>
                </a:cubicBezTo>
                <a:cubicBezTo>
                  <a:pt x="39" y="58"/>
                  <a:pt x="39" y="58"/>
                  <a:pt x="39" y="58"/>
                </a:cubicBezTo>
                <a:moveTo>
                  <a:pt x="39" y="35"/>
                </a:moveTo>
                <a:cubicBezTo>
                  <a:pt x="39" y="27"/>
                  <a:pt x="39" y="27"/>
                  <a:pt x="39" y="27"/>
                </a:cubicBezTo>
                <a:cubicBezTo>
                  <a:pt x="86" y="27"/>
                  <a:pt x="86" y="27"/>
                  <a:pt x="86" y="27"/>
                </a:cubicBezTo>
                <a:cubicBezTo>
                  <a:pt x="86" y="35"/>
                  <a:pt x="86" y="35"/>
                  <a:pt x="86" y="35"/>
                </a:cubicBezTo>
                <a:cubicBezTo>
                  <a:pt x="39" y="35"/>
                  <a:pt x="39" y="35"/>
                  <a:pt x="39" y="35"/>
                </a:cubicBezTo>
                <a:moveTo>
                  <a:pt x="93" y="0"/>
                </a:moveTo>
                <a:cubicBezTo>
                  <a:pt x="31" y="0"/>
                  <a:pt x="31" y="0"/>
                  <a:pt x="31" y="0"/>
                </a:cubicBezTo>
                <a:cubicBezTo>
                  <a:pt x="0" y="54"/>
                  <a:pt x="0" y="54"/>
                  <a:pt x="0" y="54"/>
                </a:cubicBezTo>
                <a:cubicBezTo>
                  <a:pt x="21" y="91"/>
                  <a:pt x="21" y="91"/>
                  <a:pt x="21" y="91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24" y="112"/>
                  <a:pt x="30" y="115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93" y="0"/>
                  <a:pt x="93" y="0"/>
                  <a:pt x="93" y="0"/>
                </a:cubicBezTo>
              </a:path>
            </a:pathLst>
          </a:custGeom>
          <a:gradFill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7"/>
          <p:cNvSpPr>
            <a:spLocks/>
          </p:cNvSpPr>
          <p:nvPr userDrawn="1"/>
        </p:nvSpPr>
        <p:spPr bwMode="auto">
          <a:xfrm>
            <a:off x="8357837" y="420275"/>
            <a:ext cx="65378" cy="77823"/>
          </a:xfrm>
          <a:custGeom>
            <a:avLst/>
            <a:gdLst>
              <a:gd name="T0" fmla="*/ 4 w 21"/>
              <a:gd name="T1" fmla="*/ 0 h 25"/>
              <a:gd name="T2" fmla="*/ 4 w 21"/>
              <a:gd name="T3" fmla="*/ 0 h 25"/>
              <a:gd name="T4" fmla="*/ 4 w 21"/>
              <a:gd name="T5" fmla="*/ 0 h 25"/>
              <a:gd name="T6" fmla="*/ 0 w 21"/>
              <a:gd name="T7" fmla="*/ 25 h 25"/>
              <a:gd name="T8" fmla="*/ 21 w 21"/>
              <a:gd name="T9" fmla="*/ 10 h 25"/>
              <a:gd name="T10" fmla="*/ 4 w 21"/>
              <a:gd name="T11" fmla="*/ 0 h 25"/>
              <a:gd name="T12" fmla="*/ 4 w 21"/>
              <a:gd name="T13" fmla="*/ 0 h 25"/>
              <a:gd name="T14" fmla="*/ 4 w 21"/>
              <a:gd name="T1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5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21" y="10"/>
                  <a:pt x="21" y="10"/>
                  <a:pt x="21" y="10"/>
                </a:cubicBezTo>
                <a:cubicBezTo>
                  <a:pt x="15" y="6"/>
                  <a:pt x="9" y="3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8"/>
          <p:cNvSpPr>
            <a:spLocks/>
          </p:cNvSpPr>
          <p:nvPr/>
        </p:nvSpPr>
        <p:spPr bwMode="auto">
          <a:xfrm>
            <a:off x="8362599" y="415513"/>
            <a:ext cx="12453" cy="77823"/>
          </a:xfrm>
          <a:custGeom>
            <a:avLst/>
            <a:gdLst>
              <a:gd name="T0" fmla="*/ 12748 w 12748"/>
              <a:gd name="T1" fmla="*/ 0 h 79676"/>
              <a:gd name="T2" fmla="*/ 0 w 12748"/>
              <a:gd name="T3" fmla="*/ 79676 h 79676"/>
              <a:gd name="T4" fmla="*/ 12748 w 12748"/>
              <a:gd name="T5" fmla="*/ 0 h 79676"/>
              <a:gd name="T6" fmla="*/ 12748 w 12748"/>
              <a:gd name="T7" fmla="*/ 0 h 79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8" h="79676">
                <a:moveTo>
                  <a:pt x="12748" y="0"/>
                </a:moveTo>
                <a:lnTo>
                  <a:pt x="0" y="79676"/>
                </a:lnTo>
                <a:lnTo>
                  <a:pt x="12748" y="0"/>
                </a:lnTo>
                <a:lnTo>
                  <a:pt x="12748" y="0"/>
                </a:lnTo>
                <a:close/>
              </a:path>
            </a:pathLst>
          </a:custGeom>
          <a:solidFill>
            <a:srgbClr val="3434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9"/>
          <p:cNvSpPr>
            <a:spLocks/>
          </p:cNvSpPr>
          <p:nvPr/>
        </p:nvSpPr>
        <p:spPr bwMode="auto">
          <a:xfrm>
            <a:off x="8362599" y="415513"/>
            <a:ext cx="12453" cy="77823"/>
          </a:xfrm>
          <a:custGeom>
            <a:avLst/>
            <a:gdLst>
              <a:gd name="T0" fmla="*/ 12748 w 12748"/>
              <a:gd name="T1" fmla="*/ 0 h 79676"/>
              <a:gd name="T2" fmla="*/ 0 w 12748"/>
              <a:gd name="T3" fmla="*/ 79676 h 79676"/>
              <a:gd name="T4" fmla="*/ 12748 w 12748"/>
              <a:gd name="T5" fmla="*/ 0 h 79676"/>
              <a:gd name="T6" fmla="*/ 12748 w 12748"/>
              <a:gd name="T7" fmla="*/ 0 h 79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8" h="79676">
                <a:moveTo>
                  <a:pt x="12748" y="0"/>
                </a:moveTo>
                <a:lnTo>
                  <a:pt x="0" y="79676"/>
                </a:lnTo>
                <a:lnTo>
                  <a:pt x="12748" y="0"/>
                </a:lnTo>
                <a:lnTo>
                  <a:pt x="12748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20"/>
          <p:cNvSpPr>
            <a:spLocks/>
          </p:cNvSpPr>
          <p:nvPr/>
        </p:nvSpPr>
        <p:spPr bwMode="auto">
          <a:xfrm>
            <a:off x="8375052" y="415513"/>
            <a:ext cx="52926" cy="31129"/>
          </a:xfrm>
          <a:custGeom>
            <a:avLst/>
            <a:gdLst>
              <a:gd name="T0" fmla="*/ 0 w 17"/>
              <a:gd name="T1" fmla="*/ 0 h 10"/>
              <a:gd name="T2" fmla="*/ 0 w 17"/>
              <a:gd name="T3" fmla="*/ 0 h 10"/>
              <a:gd name="T4" fmla="*/ 17 w 17"/>
              <a:gd name="T5" fmla="*/ 10 h 10"/>
              <a:gd name="T6" fmla="*/ 17 w 17"/>
              <a:gd name="T7" fmla="*/ 10 h 10"/>
              <a:gd name="T8" fmla="*/ 0 w 1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5" y="3"/>
                  <a:pt x="11" y="6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1" y="6"/>
                  <a:pt x="5" y="3"/>
                  <a:pt x="0" y="0"/>
                </a:cubicBezTo>
              </a:path>
            </a:pathLst>
          </a:custGeom>
          <a:solidFill>
            <a:srgbClr val="3434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21"/>
          <p:cNvSpPr>
            <a:spLocks noEditPoints="1"/>
          </p:cNvSpPr>
          <p:nvPr userDrawn="1"/>
        </p:nvSpPr>
        <p:spPr bwMode="auto">
          <a:xfrm>
            <a:off x="7463600" y="442225"/>
            <a:ext cx="305100" cy="161874"/>
          </a:xfrm>
          <a:custGeom>
            <a:avLst/>
            <a:gdLst>
              <a:gd name="T0" fmla="*/ 54 w 98"/>
              <a:gd name="T1" fmla="*/ 52 h 52"/>
              <a:gd name="T2" fmla="*/ 98 w 98"/>
              <a:gd name="T3" fmla="*/ 26 h 52"/>
              <a:gd name="T4" fmla="*/ 54 w 98"/>
              <a:gd name="T5" fmla="*/ 0 h 52"/>
              <a:gd name="T6" fmla="*/ 54 w 98"/>
              <a:gd name="T7" fmla="*/ 15 h 52"/>
              <a:gd name="T8" fmla="*/ 0 w 98"/>
              <a:gd name="T9" fmla="*/ 15 h 52"/>
              <a:gd name="T10" fmla="*/ 0 w 98"/>
              <a:gd name="T11" fmla="*/ 36 h 52"/>
              <a:gd name="T12" fmla="*/ 54 w 98"/>
              <a:gd name="T13" fmla="*/ 36 h 52"/>
              <a:gd name="T14" fmla="*/ 54 w 98"/>
              <a:gd name="T15" fmla="*/ 52 h 52"/>
              <a:gd name="T16" fmla="*/ 7 w 98"/>
              <a:gd name="T17" fmla="*/ 30 h 52"/>
              <a:gd name="T18" fmla="*/ 7 w 98"/>
              <a:gd name="T19" fmla="*/ 22 h 52"/>
              <a:gd name="T20" fmla="*/ 61 w 98"/>
              <a:gd name="T21" fmla="*/ 22 h 52"/>
              <a:gd name="T22" fmla="*/ 61 w 98"/>
              <a:gd name="T23" fmla="*/ 11 h 52"/>
              <a:gd name="T24" fmla="*/ 86 w 98"/>
              <a:gd name="T25" fmla="*/ 26 h 52"/>
              <a:gd name="T26" fmla="*/ 61 w 98"/>
              <a:gd name="T27" fmla="*/ 40 h 52"/>
              <a:gd name="T28" fmla="*/ 61 w 98"/>
              <a:gd name="T29" fmla="*/ 30 h 52"/>
              <a:gd name="T30" fmla="*/ 7 w 98"/>
              <a:gd name="T31" fmla="*/ 3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" h="52">
                <a:moveTo>
                  <a:pt x="54" y="52"/>
                </a:moveTo>
                <a:cubicBezTo>
                  <a:pt x="98" y="26"/>
                  <a:pt x="98" y="26"/>
                  <a:pt x="98" y="26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1"/>
                  <a:pt x="54" y="15"/>
                </a:cubicBezTo>
                <a:cubicBezTo>
                  <a:pt x="48" y="15"/>
                  <a:pt x="0" y="15"/>
                  <a:pt x="0" y="1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48" y="36"/>
                  <a:pt x="54" y="36"/>
                </a:cubicBezTo>
                <a:cubicBezTo>
                  <a:pt x="54" y="40"/>
                  <a:pt x="54" y="52"/>
                  <a:pt x="54" y="52"/>
                </a:cubicBezTo>
                <a:close/>
                <a:moveTo>
                  <a:pt x="7" y="30"/>
                </a:moveTo>
                <a:cubicBezTo>
                  <a:pt x="7" y="27"/>
                  <a:pt x="7" y="24"/>
                  <a:pt x="7" y="22"/>
                </a:cubicBezTo>
                <a:cubicBezTo>
                  <a:pt x="13" y="22"/>
                  <a:pt x="61" y="22"/>
                  <a:pt x="61" y="22"/>
                </a:cubicBezTo>
                <a:cubicBezTo>
                  <a:pt x="61" y="22"/>
                  <a:pt x="61" y="15"/>
                  <a:pt x="61" y="11"/>
                </a:cubicBezTo>
                <a:cubicBezTo>
                  <a:pt x="67" y="15"/>
                  <a:pt x="80" y="22"/>
                  <a:pt x="86" y="26"/>
                </a:cubicBezTo>
                <a:cubicBezTo>
                  <a:pt x="80" y="29"/>
                  <a:pt x="67" y="37"/>
                  <a:pt x="61" y="40"/>
                </a:cubicBezTo>
                <a:cubicBezTo>
                  <a:pt x="61" y="37"/>
                  <a:pt x="61" y="30"/>
                  <a:pt x="61" y="30"/>
                </a:cubicBezTo>
                <a:cubicBezTo>
                  <a:pt x="61" y="30"/>
                  <a:pt x="13" y="30"/>
                  <a:pt x="7" y="3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2"/>
          <p:cNvSpPr>
            <a:spLocks noEditPoints="1"/>
          </p:cNvSpPr>
          <p:nvPr userDrawn="1"/>
        </p:nvSpPr>
        <p:spPr bwMode="auto">
          <a:xfrm>
            <a:off x="7255012" y="535614"/>
            <a:ext cx="348684" cy="183666"/>
          </a:xfrm>
          <a:custGeom>
            <a:avLst/>
            <a:gdLst>
              <a:gd name="T0" fmla="*/ 43 w 112"/>
              <a:gd name="T1" fmla="*/ 46 h 59"/>
              <a:gd name="T2" fmla="*/ 15 w 112"/>
              <a:gd name="T3" fmla="*/ 30 h 59"/>
              <a:gd name="T4" fmla="*/ 43 w 112"/>
              <a:gd name="T5" fmla="*/ 13 h 59"/>
              <a:gd name="T6" fmla="*/ 43 w 112"/>
              <a:gd name="T7" fmla="*/ 25 h 59"/>
              <a:gd name="T8" fmla="*/ 104 w 112"/>
              <a:gd name="T9" fmla="*/ 25 h 59"/>
              <a:gd name="T10" fmla="*/ 104 w 112"/>
              <a:gd name="T11" fmla="*/ 34 h 59"/>
              <a:gd name="T12" fmla="*/ 43 w 112"/>
              <a:gd name="T13" fmla="*/ 34 h 59"/>
              <a:gd name="T14" fmla="*/ 43 w 112"/>
              <a:gd name="T15" fmla="*/ 46 h 59"/>
              <a:gd name="T16" fmla="*/ 50 w 112"/>
              <a:gd name="T17" fmla="*/ 0 h 59"/>
              <a:gd name="T18" fmla="*/ 0 w 112"/>
              <a:gd name="T19" fmla="*/ 30 h 59"/>
              <a:gd name="T20" fmla="*/ 50 w 112"/>
              <a:gd name="T21" fmla="*/ 59 h 59"/>
              <a:gd name="T22" fmla="*/ 50 w 112"/>
              <a:gd name="T23" fmla="*/ 42 h 59"/>
              <a:gd name="T24" fmla="*/ 112 w 112"/>
              <a:gd name="T25" fmla="*/ 42 h 59"/>
              <a:gd name="T26" fmla="*/ 112 w 112"/>
              <a:gd name="T27" fmla="*/ 17 h 59"/>
              <a:gd name="T28" fmla="*/ 50 w 112"/>
              <a:gd name="T29" fmla="*/ 17 h 59"/>
              <a:gd name="T30" fmla="*/ 50 w 112"/>
              <a:gd name="T3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" h="59">
                <a:moveTo>
                  <a:pt x="43" y="46"/>
                </a:moveTo>
                <a:cubicBezTo>
                  <a:pt x="36" y="42"/>
                  <a:pt x="21" y="34"/>
                  <a:pt x="15" y="30"/>
                </a:cubicBezTo>
                <a:cubicBezTo>
                  <a:pt x="21" y="26"/>
                  <a:pt x="36" y="17"/>
                  <a:pt x="43" y="13"/>
                </a:cubicBezTo>
                <a:cubicBezTo>
                  <a:pt x="43" y="17"/>
                  <a:pt x="43" y="25"/>
                  <a:pt x="43" y="25"/>
                </a:cubicBezTo>
                <a:cubicBezTo>
                  <a:pt x="43" y="25"/>
                  <a:pt x="98" y="25"/>
                  <a:pt x="104" y="25"/>
                </a:cubicBezTo>
                <a:cubicBezTo>
                  <a:pt x="104" y="28"/>
                  <a:pt x="104" y="31"/>
                  <a:pt x="104" y="34"/>
                </a:cubicBezTo>
                <a:cubicBezTo>
                  <a:pt x="98" y="34"/>
                  <a:pt x="43" y="34"/>
                  <a:pt x="43" y="34"/>
                </a:cubicBezTo>
                <a:cubicBezTo>
                  <a:pt x="43" y="34"/>
                  <a:pt x="43" y="42"/>
                  <a:pt x="43" y="46"/>
                </a:cubicBezTo>
                <a:moveTo>
                  <a:pt x="50" y="0"/>
                </a:moveTo>
                <a:cubicBezTo>
                  <a:pt x="0" y="30"/>
                  <a:pt x="0" y="30"/>
                  <a:pt x="0" y="30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46"/>
                  <a:pt x="50" y="42"/>
                </a:cubicBezTo>
                <a:cubicBezTo>
                  <a:pt x="57" y="42"/>
                  <a:pt x="112" y="42"/>
                  <a:pt x="112" y="42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2" y="17"/>
                  <a:pt x="57" y="17"/>
                  <a:pt x="50" y="17"/>
                </a:cubicBezTo>
                <a:cubicBezTo>
                  <a:pt x="50" y="13"/>
                  <a:pt x="50" y="0"/>
                  <a:pt x="50" y="0"/>
                </a:cubicBezTo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4"/>
          <p:cNvSpPr>
            <a:spLocks noEditPoints="1"/>
          </p:cNvSpPr>
          <p:nvPr userDrawn="1"/>
        </p:nvSpPr>
        <p:spPr bwMode="auto">
          <a:xfrm>
            <a:off x="8517288" y="941605"/>
            <a:ext cx="255287" cy="224132"/>
          </a:xfrm>
          <a:custGeom>
            <a:avLst/>
            <a:gdLst>
              <a:gd name="T0" fmla="*/ 89238 w 261339"/>
              <a:gd name="T1" fmla="*/ 188036 h 229468"/>
              <a:gd name="T2" fmla="*/ 44619 w 261339"/>
              <a:gd name="T3" fmla="*/ 114734 h 229468"/>
              <a:gd name="T4" fmla="*/ 89238 w 261339"/>
              <a:gd name="T5" fmla="*/ 38244 h 229468"/>
              <a:gd name="T6" fmla="*/ 175289 w 261339"/>
              <a:gd name="T7" fmla="*/ 38244 h 229468"/>
              <a:gd name="T8" fmla="*/ 216721 w 261339"/>
              <a:gd name="T9" fmla="*/ 114734 h 229468"/>
              <a:gd name="T10" fmla="*/ 175289 w 261339"/>
              <a:gd name="T11" fmla="*/ 188036 h 229468"/>
              <a:gd name="T12" fmla="*/ 89238 w 261339"/>
              <a:gd name="T13" fmla="*/ 188036 h 229468"/>
              <a:gd name="T14" fmla="*/ 197598 w 261339"/>
              <a:gd name="T15" fmla="*/ 0 h 229468"/>
              <a:gd name="T16" fmla="*/ 63741 w 261339"/>
              <a:gd name="T17" fmla="*/ 0 h 229468"/>
              <a:gd name="T18" fmla="*/ 0 w 261339"/>
              <a:gd name="T19" fmla="*/ 114734 h 229468"/>
              <a:gd name="T20" fmla="*/ 63741 w 261339"/>
              <a:gd name="T21" fmla="*/ 229468 h 229468"/>
              <a:gd name="T22" fmla="*/ 197598 w 261339"/>
              <a:gd name="T23" fmla="*/ 229468 h 229468"/>
              <a:gd name="T24" fmla="*/ 261339 w 261339"/>
              <a:gd name="T25" fmla="*/ 114734 h 229468"/>
              <a:gd name="T26" fmla="*/ 197598 w 261339"/>
              <a:gd name="T27" fmla="*/ 0 h 229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1339" h="229468">
                <a:moveTo>
                  <a:pt x="89238" y="188036"/>
                </a:moveTo>
                <a:lnTo>
                  <a:pt x="44619" y="114734"/>
                </a:lnTo>
                <a:lnTo>
                  <a:pt x="89238" y="38244"/>
                </a:lnTo>
                <a:lnTo>
                  <a:pt x="175289" y="38244"/>
                </a:lnTo>
                <a:lnTo>
                  <a:pt x="216721" y="114734"/>
                </a:lnTo>
                <a:lnTo>
                  <a:pt x="175289" y="188036"/>
                </a:lnTo>
                <a:lnTo>
                  <a:pt x="89238" y="188036"/>
                </a:lnTo>
                <a:moveTo>
                  <a:pt x="197598" y="0"/>
                </a:moveTo>
                <a:lnTo>
                  <a:pt x="63741" y="0"/>
                </a:lnTo>
                <a:lnTo>
                  <a:pt x="0" y="114734"/>
                </a:lnTo>
                <a:lnTo>
                  <a:pt x="63741" y="229468"/>
                </a:lnTo>
                <a:lnTo>
                  <a:pt x="197598" y="229468"/>
                </a:lnTo>
                <a:lnTo>
                  <a:pt x="261339" y="114734"/>
                </a:lnTo>
                <a:lnTo>
                  <a:pt x="197598" y="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26"/>
          <p:cNvSpPr>
            <a:spLocks noEditPoints="1"/>
          </p:cNvSpPr>
          <p:nvPr/>
        </p:nvSpPr>
        <p:spPr bwMode="auto">
          <a:xfrm>
            <a:off x="8772575" y="848216"/>
            <a:ext cx="205475" cy="177438"/>
          </a:xfrm>
          <a:custGeom>
            <a:avLst/>
            <a:gdLst>
              <a:gd name="T0" fmla="*/ 70115 w 210346"/>
              <a:gd name="T1" fmla="*/ 149792 h 181662"/>
              <a:gd name="T2" fmla="*/ 38244 w 210346"/>
              <a:gd name="T3" fmla="*/ 92425 h 181662"/>
              <a:gd name="T4" fmla="*/ 70115 w 210346"/>
              <a:gd name="T5" fmla="*/ 31870 h 181662"/>
              <a:gd name="T6" fmla="*/ 140230 w 210346"/>
              <a:gd name="T7" fmla="*/ 31870 h 181662"/>
              <a:gd name="T8" fmla="*/ 175288 w 210346"/>
              <a:gd name="T9" fmla="*/ 92425 h 181662"/>
              <a:gd name="T10" fmla="*/ 140230 w 210346"/>
              <a:gd name="T11" fmla="*/ 149792 h 181662"/>
              <a:gd name="T12" fmla="*/ 70115 w 210346"/>
              <a:gd name="T13" fmla="*/ 149792 h 181662"/>
              <a:gd name="T14" fmla="*/ 159353 w 210346"/>
              <a:gd name="T15" fmla="*/ 0 h 181662"/>
              <a:gd name="T16" fmla="*/ 54180 w 210346"/>
              <a:gd name="T17" fmla="*/ 0 h 181662"/>
              <a:gd name="T18" fmla="*/ 0 w 210346"/>
              <a:gd name="T19" fmla="*/ 92425 h 181662"/>
              <a:gd name="T20" fmla="*/ 54180 w 210346"/>
              <a:gd name="T21" fmla="*/ 181662 h 181662"/>
              <a:gd name="T22" fmla="*/ 159353 w 210346"/>
              <a:gd name="T23" fmla="*/ 181662 h 181662"/>
              <a:gd name="T24" fmla="*/ 210346 w 210346"/>
              <a:gd name="T25" fmla="*/ 92425 h 181662"/>
              <a:gd name="T26" fmla="*/ 159353 w 210346"/>
              <a:gd name="T27" fmla="*/ 0 h 18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0346" h="181662">
                <a:moveTo>
                  <a:pt x="70115" y="149792"/>
                </a:moveTo>
                <a:lnTo>
                  <a:pt x="38244" y="92425"/>
                </a:lnTo>
                <a:lnTo>
                  <a:pt x="70115" y="31870"/>
                </a:lnTo>
                <a:lnTo>
                  <a:pt x="140230" y="31870"/>
                </a:lnTo>
                <a:lnTo>
                  <a:pt x="175288" y="92425"/>
                </a:lnTo>
                <a:lnTo>
                  <a:pt x="140230" y="149792"/>
                </a:lnTo>
                <a:lnTo>
                  <a:pt x="70115" y="149792"/>
                </a:lnTo>
                <a:moveTo>
                  <a:pt x="159353" y="0"/>
                </a:moveTo>
                <a:lnTo>
                  <a:pt x="54180" y="0"/>
                </a:lnTo>
                <a:lnTo>
                  <a:pt x="0" y="92425"/>
                </a:lnTo>
                <a:lnTo>
                  <a:pt x="54180" y="181662"/>
                </a:lnTo>
                <a:lnTo>
                  <a:pt x="159353" y="181662"/>
                </a:lnTo>
                <a:lnTo>
                  <a:pt x="210346" y="92425"/>
                </a:lnTo>
                <a:lnTo>
                  <a:pt x="159353" y="0"/>
                </a:lnTo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29"/>
          <p:cNvSpPr>
            <a:spLocks noEditPoints="1"/>
          </p:cNvSpPr>
          <p:nvPr/>
        </p:nvSpPr>
        <p:spPr bwMode="auto">
          <a:xfrm>
            <a:off x="8094859" y="515128"/>
            <a:ext cx="224155" cy="320635"/>
          </a:xfrm>
          <a:custGeom>
            <a:avLst/>
            <a:gdLst>
              <a:gd name="T0" fmla="*/ 0 w 229469"/>
              <a:gd name="T1" fmla="*/ 98799 h 328267"/>
              <a:gd name="T2" fmla="*/ 57368 w 229469"/>
              <a:gd name="T3" fmla="*/ 197598 h 328267"/>
              <a:gd name="T4" fmla="*/ 172102 w 229469"/>
              <a:gd name="T5" fmla="*/ 197598 h 328267"/>
              <a:gd name="T6" fmla="*/ 229469 w 229469"/>
              <a:gd name="T7" fmla="*/ 98799 h 328267"/>
              <a:gd name="T8" fmla="*/ 172102 w 229469"/>
              <a:gd name="T9" fmla="*/ 0 h 328267"/>
              <a:gd name="T10" fmla="*/ 57368 w 229469"/>
              <a:gd name="T11" fmla="*/ 0 h 328267"/>
              <a:gd name="T12" fmla="*/ 0 w 229469"/>
              <a:gd name="T13" fmla="*/ 98799 h 328267"/>
              <a:gd name="T14" fmla="*/ 41432 w 229469"/>
              <a:gd name="T15" fmla="*/ 98799 h 328267"/>
              <a:gd name="T16" fmla="*/ 79677 w 229469"/>
              <a:gd name="T17" fmla="*/ 31871 h 328267"/>
              <a:gd name="T18" fmla="*/ 152980 w 229469"/>
              <a:gd name="T19" fmla="*/ 31871 h 328267"/>
              <a:gd name="T20" fmla="*/ 191224 w 229469"/>
              <a:gd name="T21" fmla="*/ 98799 h 328267"/>
              <a:gd name="T22" fmla="*/ 152980 w 229469"/>
              <a:gd name="T23" fmla="*/ 162540 h 328267"/>
              <a:gd name="T24" fmla="*/ 79677 w 229469"/>
              <a:gd name="T25" fmla="*/ 162540 h 328267"/>
              <a:gd name="T26" fmla="*/ 41432 w 229469"/>
              <a:gd name="T27" fmla="*/ 98799 h 328267"/>
              <a:gd name="T28" fmla="*/ 146605 w 229469"/>
              <a:gd name="T29" fmla="*/ 296397 h 328267"/>
              <a:gd name="T30" fmla="*/ 86051 w 229469"/>
              <a:gd name="T31" fmla="*/ 296397 h 328267"/>
              <a:gd name="T32" fmla="*/ 86051 w 229469"/>
              <a:gd name="T33" fmla="*/ 328267 h 328267"/>
              <a:gd name="T34" fmla="*/ 146605 w 229469"/>
              <a:gd name="T35" fmla="*/ 328267 h 328267"/>
              <a:gd name="T36" fmla="*/ 146605 w 229469"/>
              <a:gd name="T37" fmla="*/ 296397 h 328267"/>
              <a:gd name="T38" fmla="*/ 172102 w 229469"/>
              <a:gd name="T39" fmla="*/ 213533 h 328267"/>
              <a:gd name="T40" fmla="*/ 57368 w 229469"/>
              <a:gd name="T41" fmla="*/ 213533 h 328267"/>
              <a:gd name="T42" fmla="*/ 57368 w 229469"/>
              <a:gd name="T43" fmla="*/ 242217 h 328267"/>
              <a:gd name="T44" fmla="*/ 172102 w 229469"/>
              <a:gd name="T45" fmla="*/ 242217 h 328267"/>
              <a:gd name="T46" fmla="*/ 172102 w 229469"/>
              <a:gd name="T47" fmla="*/ 213533 h 328267"/>
              <a:gd name="T48" fmla="*/ 172102 w 229469"/>
              <a:gd name="T49" fmla="*/ 254965 h 328267"/>
              <a:gd name="T50" fmla="*/ 57368 w 229469"/>
              <a:gd name="T51" fmla="*/ 254965 h 328267"/>
              <a:gd name="T52" fmla="*/ 57368 w 229469"/>
              <a:gd name="T53" fmla="*/ 286836 h 328267"/>
              <a:gd name="T54" fmla="*/ 172102 w 229469"/>
              <a:gd name="T55" fmla="*/ 286836 h 328267"/>
              <a:gd name="T56" fmla="*/ 172102 w 229469"/>
              <a:gd name="T57" fmla="*/ 254965 h 328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9469" h="328267">
                <a:moveTo>
                  <a:pt x="0" y="98799"/>
                </a:moveTo>
                <a:lnTo>
                  <a:pt x="57368" y="197598"/>
                </a:lnTo>
                <a:lnTo>
                  <a:pt x="172102" y="197598"/>
                </a:lnTo>
                <a:lnTo>
                  <a:pt x="229469" y="98799"/>
                </a:lnTo>
                <a:lnTo>
                  <a:pt x="172102" y="0"/>
                </a:lnTo>
                <a:lnTo>
                  <a:pt x="57368" y="0"/>
                </a:lnTo>
                <a:lnTo>
                  <a:pt x="0" y="98799"/>
                </a:lnTo>
                <a:close/>
                <a:moveTo>
                  <a:pt x="41432" y="98799"/>
                </a:moveTo>
                <a:lnTo>
                  <a:pt x="79677" y="31871"/>
                </a:lnTo>
                <a:lnTo>
                  <a:pt x="152980" y="31871"/>
                </a:lnTo>
                <a:lnTo>
                  <a:pt x="191224" y="98799"/>
                </a:lnTo>
                <a:lnTo>
                  <a:pt x="152980" y="162540"/>
                </a:lnTo>
                <a:lnTo>
                  <a:pt x="79677" y="162540"/>
                </a:lnTo>
                <a:lnTo>
                  <a:pt x="41432" y="98799"/>
                </a:lnTo>
                <a:close/>
                <a:moveTo>
                  <a:pt x="146605" y="296397"/>
                </a:moveTo>
                <a:lnTo>
                  <a:pt x="86051" y="296397"/>
                </a:lnTo>
                <a:lnTo>
                  <a:pt x="86051" y="328267"/>
                </a:lnTo>
                <a:lnTo>
                  <a:pt x="146605" y="328267"/>
                </a:lnTo>
                <a:lnTo>
                  <a:pt x="146605" y="296397"/>
                </a:lnTo>
                <a:close/>
                <a:moveTo>
                  <a:pt x="172102" y="213533"/>
                </a:moveTo>
                <a:lnTo>
                  <a:pt x="57368" y="213533"/>
                </a:lnTo>
                <a:lnTo>
                  <a:pt x="57368" y="242217"/>
                </a:lnTo>
                <a:lnTo>
                  <a:pt x="172102" y="242217"/>
                </a:lnTo>
                <a:lnTo>
                  <a:pt x="172102" y="213533"/>
                </a:lnTo>
                <a:close/>
                <a:moveTo>
                  <a:pt x="172102" y="254965"/>
                </a:moveTo>
                <a:lnTo>
                  <a:pt x="57368" y="254965"/>
                </a:lnTo>
                <a:lnTo>
                  <a:pt x="57368" y="286836"/>
                </a:lnTo>
                <a:lnTo>
                  <a:pt x="172102" y="286836"/>
                </a:lnTo>
                <a:lnTo>
                  <a:pt x="172102" y="254965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30"/>
          <p:cNvSpPr>
            <a:spLocks noEditPoints="1"/>
          </p:cNvSpPr>
          <p:nvPr userDrawn="1"/>
        </p:nvSpPr>
        <p:spPr bwMode="auto">
          <a:xfrm>
            <a:off x="7749287" y="175815"/>
            <a:ext cx="249060" cy="245924"/>
          </a:xfrm>
          <a:custGeom>
            <a:avLst/>
            <a:gdLst>
              <a:gd name="T0" fmla="*/ 0 w 80"/>
              <a:gd name="T1" fmla="*/ 40 h 79"/>
              <a:gd name="T2" fmla="*/ 80 w 80"/>
              <a:gd name="T3" fmla="*/ 40 h 79"/>
              <a:gd name="T4" fmla="*/ 5 w 80"/>
              <a:gd name="T5" fmla="*/ 42 h 79"/>
              <a:gd name="T6" fmla="*/ 19 w 80"/>
              <a:gd name="T7" fmla="*/ 54 h 79"/>
              <a:gd name="T8" fmla="*/ 5 w 80"/>
              <a:gd name="T9" fmla="*/ 42 h 79"/>
              <a:gd name="T10" fmla="*/ 43 w 80"/>
              <a:gd name="T11" fmla="*/ 5 h 79"/>
              <a:gd name="T12" fmla="*/ 43 w 80"/>
              <a:gd name="T13" fmla="*/ 19 h 79"/>
              <a:gd name="T14" fmla="*/ 57 w 80"/>
              <a:gd name="T15" fmla="*/ 37 h 79"/>
              <a:gd name="T16" fmla="*/ 43 w 80"/>
              <a:gd name="T17" fmla="*/ 24 h 79"/>
              <a:gd name="T18" fmla="*/ 38 w 80"/>
              <a:gd name="T19" fmla="*/ 5 h 79"/>
              <a:gd name="T20" fmla="*/ 26 w 80"/>
              <a:gd name="T21" fmla="*/ 19 h 79"/>
              <a:gd name="T22" fmla="*/ 38 w 80"/>
              <a:gd name="T23" fmla="*/ 24 h 79"/>
              <a:gd name="T24" fmla="*/ 23 w 80"/>
              <a:gd name="T25" fmla="*/ 37 h 79"/>
              <a:gd name="T26" fmla="*/ 38 w 80"/>
              <a:gd name="T27" fmla="*/ 24 h 79"/>
              <a:gd name="T28" fmla="*/ 5 w 80"/>
              <a:gd name="T29" fmla="*/ 37 h 79"/>
              <a:gd name="T30" fmla="*/ 19 w 80"/>
              <a:gd name="T31" fmla="*/ 24 h 79"/>
              <a:gd name="T32" fmla="*/ 23 w 80"/>
              <a:gd name="T33" fmla="*/ 42 h 79"/>
              <a:gd name="T34" fmla="*/ 38 w 80"/>
              <a:gd name="T35" fmla="*/ 54 h 79"/>
              <a:gd name="T36" fmla="*/ 23 w 80"/>
              <a:gd name="T37" fmla="*/ 42 h 79"/>
              <a:gd name="T38" fmla="*/ 38 w 80"/>
              <a:gd name="T39" fmla="*/ 74 h 79"/>
              <a:gd name="T40" fmla="*/ 38 w 80"/>
              <a:gd name="T41" fmla="*/ 59 h 79"/>
              <a:gd name="T42" fmla="*/ 43 w 80"/>
              <a:gd name="T43" fmla="*/ 59 h 79"/>
              <a:gd name="T44" fmla="*/ 43 w 80"/>
              <a:gd name="T45" fmla="*/ 74 h 79"/>
              <a:gd name="T46" fmla="*/ 43 w 80"/>
              <a:gd name="T47" fmla="*/ 42 h 79"/>
              <a:gd name="T48" fmla="*/ 56 w 80"/>
              <a:gd name="T49" fmla="*/ 54 h 79"/>
              <a:gd name="T50" fmla="*/ 62 w 80"/>
              <a:gd name="T51" fmla="*/ 42 h 79"/>
              <a:gd name="T52" fmla="*/ 72 w 80"/>
              <a:gd name="T53" fmla="*/ 54 h 79"/>
              <a:gd name="T54" fmla="*/ 62 w 80"/>
              <a:gd name="T55" fmla="*/ 42 h 79"/>
              <a:gd name="T56" fmla="*/ 61 w 80"/>
              <a:gd name="T57" fmla="*/ 24 h 79"/>
              <a:gd name="T58" fmla="*/ 75 w 80"/>
              <a:gd name="T59" fmla="*/ 37 h 79"/>
              <a:gd name="T60" fmla="*/ 69 w 80"/>
              <a:gd name="T61" fmla="*/ 19 h 79"/>
              <a:gd name="T62" fmla="*/ 53 w 80"/>
              <a:gd name="T63" fmla="*/ 7 h 79"/>
              <a:gd name="T64" fmla="*/ 27 w 80"/>
              <a:gd name="T65" fmla="*/ 7 h 79"/>
              <a:gd name="T66" fmla="*/ 12 w 80"/>
              <a:gd name="T67" fmla="*/ 19 h 79"/>
              <a:gd name="T68" fmla="*/ 11 w 80"/>
              <a:gd name="T69" fmla="*/ 59 h 79"/>
              <a:gd name="T70" fmla="*/ 27 w 80"/>
              <a:gd name="T71" fmla="*/ 72 h 79"/>
              <a:gd name="T72" fmla="*/ 53 w 80"/>
              <a:gd name="T73" fmla="*/ 72 h 79"/>
              <a:gd name="T74" fmla="*/ 69 w 80"/>
              <a:gd name="T75" fmla="*/ 5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79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79"/>
                  <a:pt x="40" y="79"/>
                </a:cubicBezTo>
                <a:cubicBezTo>
                  <a:pt x="62" y="79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5" y="42"/>
                </a:moveTo>
                <a:cubicBezTo>
                  <a:pt x="18" y="42"/>
                  <a:pt x="18" y="42"/>
                  <a:pt x="18" y="42"/>
                </a:cubicBezTo>
                <a:cubicBezTo>
                  <a:pt x="18" y="46"/>
                  <a:pt x="18" y="50"/>
                  <a:pt x="19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0"/>
                  <a:pt x="6" y="46"/>
                  <a:pt x="5" y="42"/>
                </a:cubicBezTo>
                <a:close/>
                <a:moveTo>
                  <a:pt x="43" y="19"/>
                </a:moveTo>
                <a:cubicBezTo>
                  <a:pt x="43" y="5"/>
                  <a:pt x="43" y="5"/>
                  <a:pt x="43" y="5"/>
                </a:cubicBezTo>
                <a:cubicBezTo>
                  <a:pt x="47" y="6"/>
                  <a:pt x="52" y="12"/>
                  <a:pt x="54" y="19"/>
                </a:cubicBezTo>
                <a:lnTo>
                  <a:pt x="43" y="19"/>
                </a:lnTo>
                <a:close/>
                <a:moveTo>
                  <a:pt x="56" y="24"/>
                </a:moveTo>
                <a:cubicBezTo>
                  <a:pt x="57" y="28"/>
                  <a:pt x="57" y="33"/>
                  <a:pt x="57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24"/>
                  <a:pt x="43" y="24"/>
                  <a:pt x="43" y="24"/>
                </a:cubicBezTo>
                <a:lnTo>
                  <a:pt x="56" y="24"/>
                </a:lnTo>
                <a:close/>
                <a:moveTo>
                  <a:pt x="38" y="5"/>
                </a:moveTo>
                <a:cubicBezTo>
                  <a:pt x="38" y="19"/>
                  <a:pt x="38" y="19"/>
                  <a:pt x="38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2"/>
                  <a:pt x="33" y="6"/>
                  <a:pt x="38" y="5"/>
                </a:cubicBezTo>
                <a:close/>
                <a:moveTo>
                  <a:pt x="38" y="24"/>
                </a:moveTo>
                <a:cubicBezTo>
                  <a:pt x="38" y="37"/>
                  <a:pt x="38" y="37"/>
                  <a:pt x="38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3"/>
                  <a:pt x="24" y="28"/>
                  <a:pt x="25" y="24"/>
                </a:cubicBezTo>
                <a:lnTo>
                  <a:pt x="38" y="24"/>
                </a:lnTo>
                <a:close/>
                <a:moveTo>
                  <a:pt x="18" y="37"/>
                </a:moveTo>
                <a:cubicBezTo>
                  <a:pt x="5" y="37"/>
                  <a:pt x="5" y="37"/>
                  <a:pt x="5" y="37"/>
                </a:cubicBezTo>
                <a:cubicBezTo>
                  <a:pt x="6" y="33"/>
                  <a:pt x="7" y="28"/>
                  <a:pt x="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8"/>
                  <a:pt x="18" y="33"/>
                  <a:pt x="18" y="37"/>
                </a:cubicBezTo>
                <a:close/>
                <a:moveTo>
                  <a:pt x="23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4"/>
                  <a:pt x="38" y="54"/>
                  <a:pt x="38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0"/>
                  <a:pt x="23" y="46"/>
                  <a:pt x="23" y="42"/>
                </a:cubicBezTo>
                <a:close/>
                <a:moveTo>
                  <a:pt x="38" y="59"/>
                </a:moveTo>
                <a:cubicBezTo>
                  <a:pt x="38" y="74"/>
                  <a:pt x="38" y="74"/>
                  <a:pt x="38" y="74"/>
                </a:cubicBezTo>
                <a:cubicBezTo>
                  <a:pt x="33" y="73"/>
                  <a:pt x="28" y="67"/>
                  <a:pt x="26" y="59"/>
                </a:cubicBezTo>
                <a:lnTo>
                  <a:pt x="38" y="59"/>
                </a:lnTo>
                <a:close/>
                <a:moveTo>
                  <a:pt x="43" y="74"/>
                </a:moveTo>
                <a:cubicBezTo>
                  <a:pt x="43" y="59"/>
                  <a:pt x="43" y="59"/>
                  <a:pt x="43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2" y="67"/>
                  <a:pt x="47" y="73"/>
                  <a:pt x="43" y="74"/>
                </a:cubicBezTo>
                <a:close/>
                <a:moveTo>
                  <a:pt x="43" y="54"/>
                </a:moveTo>
                <a:cubicBezTo>
                  <a:pt x="43" y="42"/>
                  <a:pt x="43" y="42"/>
                  <a:pt x="43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7" y="46"/>
                  <a:pt x="57" y="50"/>
                  <a:pt x="56" y="54"/>
                </a:cubicBezTo>
                <a:lnTo>
                  <a:pt x="43" y="54"/>
                </a:lnTo>
                <a:close/>
                <a:moveTo>
                  <a:pt x="62" y="42"/>
                </a:moveTo>
                <a:cubicBezTo>
                  <a:pt x="75" y="42"/>
                  <a:pt x="75" y="42"/>
                  <a:pt x="75" y="42"/>
                </a:cubicBezTo>
                <a:cubicBezTo>
                  <a:pt x="75" y="46"/>
                  <a:pt x="74" y="50"/>
                  <a:pt x="72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2" y="50"/>
                  <a:pt x="62" y="46"/>
                  <a:pt x="62" y="42"/>
                </a:cubicBezTo>
                <a:close/>
                <a:moveTo>
                  <a:pt x="62" y="37"/>
                </a:moveTo>
                <a:cubicBezTo>
                  <a:pt x="62" y="33"/>
                  <a:pt x="62" y="28"/>
                  <a:pt x="61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74" y="28"/>
                  <a:pt x="75" y="33"/>
                  <a:pt x="75" y="37"/>
                </a:cubicBezTo>
                <a:lnTo>
                  <a:pt x="62" y="37"/>
                </a:lnTo>
                <a:close/>
                <a:moveTo>
                  <a:pt x="69" y="19"/>
                </a:moveTo>
                <a:cubicBezTo>
                  <a:pt x="59" y="19"/>
                  <a:pt x="59" y="19"/>
                  <a:pt x="59" y="19"/>
                </a:cubicBezTo>
                <a:cubicBezTo>
                  <a:pt x="58" y="15"/>
                  <a:pt x="56" y="10"/>
                  <a:pt x="53" y="7"/>
                </a:cubicBezTo>
                <a:cubicBezTo>
                  <a:pt x="60" y="10"/>
                  <a:pt x="65" y="14"/>
                  <a:pt x="69" y="19"/>
                </a:cubicBezTo>
                <a:close/>
                <a:moveTo>
                  <a:pt x="27" y="7"/>
                </a:moveTo>
                <a:cubicBezTo>
                  <a:pt x="24" y="10"/>
                  <a:pt x="22" y="15"/>
                  <a:pt x="21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4"/>
                  <a:pt x="21" y="10"/>
                  <a:pt x="27" y="7"/>
                </a:cubicBezTo>
                <a:close/>
                <a:moveTo>
                  <a:pt x="1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2" y="64"/>
                  <a:pt x="24" y="69"/>
                  <a:pt x="27" y="72"/>
                </a:cubicBezTo>
                <a:cubicBezTo>
                  <a:pt x="20" y="69"/>
                  <a:pt x="15" y="65"/>
                  <a:pt x="11" y="59"/>
                </a:cubicBezTo>
                <a:close/>
                <a:moveTo>
                  <a:pt x="53" y="72"/>
                </a:moveTo>
                <a:cubicBezTo>
                  <a:pt x="56" y="69"/>
                  <a:pt x="58" y="64"/>
                  <a:pt x="60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5" y="65"/>
                  <a:pt x="60" y="69"/>
                  <a:pt x="53" y="72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31"/>
          <p:cNvSpPr>
            <a:spLocks noEditPoints="1"/>
          </p:cNvSpPr>
          <p:nvPr userDrawn="1"/>
        </p:nvSpPr>
        <p:spPr bwMode="auto">
          <a:xfrm>
            <a:off x="8524488" y="1203094"/>
            <a:ext cx="168117" cy="214794"/>
          </a:xfrm>
          <a:custGeom>
            <a:avLst/>
            <a:gdLst>
              <a:gd name="T0" fmla="*/ 127483 w 172102"/>
              <a:gd name="T1" fmla="*/ 0 h 219907"/>
              <a:gd name="T2" fmla="*/ 41432 w 172102"/>
              <a:gd name="T3" fmla="*/ 0 h 219907"/>
              <a:gd name="T4" fmla="*/ 0 w 172102"/>
              <a:gd name="T5" fmla="*/ 73303 h 219907"/>
              <a:gd name="T6" fmla="*/ 35058 w 172102"/>
              <a:gd name="T7" fmla="*/ 133857 h 219907"/>
              <a:gd name="T8" fmla="*/ 0 w 172102"/>
              <a:gd name="T9" fmla="*/ 194411 h 219907"/>
              <a:gd name="T10" fmla="*/ 15936 w 172102"/>
              <a:gd name="T11" fmla="*/ 219907 h 219907"/>
              <a:gd name="T12" fmla="*/ 60555 w 172102"/>
              <a:gd name="T13" fmla="*/ 146605 h 219907"/>
              <a:gd name="T14" fmla="*/ 127483 w 172102"/>
              <a:gd name="T15" fmla="*/ 146605 h 219907"/>
              <a:gd name="T16" fmla="*/ 172102 w 172102"/>
              <a:gd name="T17" fmla="*/ 73303 h 219907"/>
              <a:gd name="T18" fmla="*/ 127483 w 172102"/>
              <a:gd name="T19" fmla="*/ 0 h 219907"/>
              <a:gd name="T20" fmla="*/ 114735 w 172102"/>
              <a:gd name="T21" fmla="*/ 121108 h 219907"/>
              <a:gd name="T22" fmla="*/ 57367 w 172102"/>
              <a:gd name="T23" fmla="*/ 121108 h 219907"/>
              <a:gd name="T24" fmla="*/ 28684 w 172102"/>
              <a:gd name="T25" fmla="*/ 73303 h 219907"/>
              <a:gd name="T26" fmla="*/ 57367 w 172102"/>
              <a:gd name="T27" fmla="*/ 25497 h 219907"/>
              <a:gd name="T28" fmla="*/ 114735 w 172102"/>
              <a:gd name="T29" fmla="*/ 25497 h 219907"/>
              <a:gd name="T30" fmla="*/ 140231 w 172102"/>
              <a:gd name="T31" fmla="*/ 73303 h 219907"/>
              <a:gd name="T32" fmla="*/ 114735 w 172102"/>
              <a:gd name="T33" fmla="*/ 121108 h 219907"/>
              <a:gd name="T34" fmla="*/ 92425 w 172102"/>
              <a:gd name="T35" fmla="*/ 66928 h 219907"/>
              <a:gd name="T36" fmla="*/ 92425 w 172102"/>
              <a:gd name="T37" fmla="*/ 41432 h 219907"/>
              <a:gd name="T38" fmla="*/ 79677 w 172102"/>
              <a:gd name="T39" fmla="*/ 41432 h 219907"/>
              <a:gd name="T40" fmla="*/ 79677 w 172102"/>
              <a:gd name="T41" fmla="*/ 66928 h 219907"/>
              <a:gd name="T42" fmla="*/ 54180 w 172102"/>
              <a:gd name="T43" fmla="*/ 66928 h 219907"/>
              <a:gd name="T44" fmla="*/ 54180 w 172102"/>
              <a:gd name="T45" fmla="*/ 76490 h 219907"/>
              <a:gd name="T46" fmla="*/ 79677 w 172102"/>
              <a:gd name="T47" fmla="*/ 76490 h 219907"/>
              <a:gd name="T48" fmla="*/ 79677 w 172102"/>
              <a:gd name="T49" fmla="*/ 101986 h 219907"/>
              <a:gd name="T50" fmla="*/ 92425 w 172102"/>
              <a:gd name="T51" fmla="*/ 101986 h 219907"/>
              <a:gd name="T52" fmla="*/ 92425 w 172102"/>
              <a:gd name="T53" fmla="*/ 76490 h 219907"/>
              <a:gd name="T54" fmla="*/ 114735 w 172102"/>
              <a:gd name="T55" fmla="*/ 76490 h 219907"/>
              <a:gd name="T56" fmla="*/ 114735 w 172102"/>
              <a:gd name="T57" fmla="*/ 66928 h 219907"/>
              <a:gd name="T58" fmla="*/ 92425 w 172102"/>
              <a:gd name="T59" fmla="*/ 66928 h 219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2102" h="219907">
                <a:moveTo>
                  <a:pt x="127483" y="0"/>
                </a:moveTo>
                <a:lnTo>
                  <a:pt x="41432" y="0"/>
                </a:lnTo>
                <a:lnTo>
                  <a:pt x="0" y="73303"/>
                </a:lnTo>
                <a:lnTo>
                  <a:pt x="35058" y="133857"/>
                </a:lnTo>
                <a:lnTo>
                  <a:pt x="0" y="194411"/>
                </a:lnTo>
                <a:lnTo>
                  <a:pt x="15936" y="219907"/>
                </a:lnTo>
                <a:lnTo>
                  <a:pt x="60555" y="146605"/>
                </a:lnTo>
                <a:lnTo>
                  <a:pt x="127483" y="146605"/>
                </a:lnTo>
                <a:lnTo>
                  <a:pt x="172102" y="73303"/>
                </a:lnTo>
                <a:lnTo>
                  <a:pt x="127483" y="0"/>
                </a:lnTo>
                <a:close/>
                <a:moveTo>
                  <a:pt x="114735" y="121108"/>
                </a:moveTo>
                <a:lnTo>
                  <a:pt x="57367" y="121108"/>
                </a:lnTo>
                <a:lnTo>
                  <a:pt x="28684" y="73303"/>
                </a:lnTo>
                <a:lnTo>
                  <a:pt x="57367" y="25497"/>
                </a:lnTo>
                <a:lnTo>
                  <a:pt x="114735" y="25497"/>
                </a:lnTo>
                <a:lnTo>
                  <a:pt x="140231" y="73303"/>
                </a:lnTo>
                <a:lnTo>
                  <a:pt x="114735" y="121108"/>
                </a:lnTo>
                <a:close/>
                <a:moveTo>
                  <a:pt x="92425" y="66928"/>
                </a:moveTo>
                <a:lnTo>
                  <a:pt x="92425" y="41432"/>
                </a:lnTo>
                <a:lnTo>
                  <a:pt x="79677" y="41432"/>
                </a:lnTo>
                <a:lnTo>
                  <a:pt x="79677" y="66928"/>
                </a:lnTo>
                <a:lnTo>
                  <a:pt x="54180" y="66928"/>
                </a:lnTo>
                <a:lnTo>
                  <a:pt x="54180" y="76490"/>
                </a:lnTo>
                <a:lnTo>
                  <a:pt x="79677" y="76490"/>
                </a:lnTo>
                <a:lnTo>
                  <a:pt x="79677" y="101986"/>
                </a:lnTo>
                <a:lnTo>
                  <a:pt x="92425" y="101986"/>
                </a:lnTo>
                <a:lnTo>
                  <a:pt x="92425" y="76490"/>
                </a:lnTo>
                <a:lnTo>
                  <a:pt x="114735" y="76490"/>
                </a:lnTo>
                <a:lnTo>
                  <a:pt x="114735" y="66928"/>
                </a:lnTo>
                <a:lnTo>
                  <a:pt x="92425" y="66928"/>
                </a:lnTo>
                <a:close/>
              </a:path>
            </a:pathLst>
          </a:cu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03" y="6001102"/>
            <a:ext cx="1944658" cy="5649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20" y="6019800"/>
            <a:ext cx="1744480" cy="311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35" y="6307141"/>
            <a:ext cx="575270" cy="214054"/>
          </a:xfrm>
          <a:prstGeom prst="rect">
            <a:avLst/>
          </a:prstGeom>
        </p:spPr>
      </p:pic>
      <p:sp>
        <p:nvSpPr>
          <p:cNvPr id="37" name="Freeform 30">
            <a:extLst>
              <a:ext uri="{FF2B5EF4-FFF2-40B4-BE49-F238E27FC236}">
                <a16:creationId xmlns:a16="http://schemas.microsoft.com/office/drawing/2014/main" id="{68E91179-E581-4437-BF41-B153BB8F3A1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92980" y="521042"/>
            <a:ext cx="249060" cy="245924"/>
          </a:xfrm>
          <a:custGeom>
            <a:avLst/>
            <a:gdLst>
              <a:gd name="T0" fmla="*/ 0 w 80"/>
              <a:gd name="T1" fmla="*/ 40 h 79"/>
              <a:gd name="T2" fmla="*/ 80 w 80"/>
              <a:gd name="T3" fmla="*/ 40 h 79"/>
              <a:gd name="T4" fmla="*/ 5 w 80"/>
              <a:gd name="T5" fmla="*/ 42 h 79"/>
              <a:gd name="T6" fmla="*/ 19 w 80"/>
              <a:gd name="T7" fmla="*/ 54 h 79"/>
              <a:gd name="T8" fmla="*/ 5 w 80"/>
              <a:gd name="T9" fmla="*/ 42 h 79"/>
              <a:gd name="T10" fmla="*/ 43 w 80"/>
              <a:gd name="T11" fmla="*/ 5 h 79"/>
              <a:gd name="T12" fmla="*/ 43 w 80"/>
              <a:gd name="T13" fmla="*/ 19 h 79"/>
              <a:gd name="T14" fmla="*/ 57 w 80"/>
              <a:gd name="T15" fmla="*/ 37 h 79"/>
              <a:gd name="T16" fmla="*/ 43 w 80"/>
              <a:gd name="T17" fmla="*/ 24 h 79"/>
              <a:gd name="T18" fmla="*/ 38 w 80"/>
              <a:gd name="T19" fmla="*/ 5 h 79"/>
              <a:gd name="T20" fmla="*/ 26 w 80"/>
              <a:gd name="T21" fmla="*/ 19 h 79"/>
              <a:gd name="T22" fmla="*/ 38 w 80"/>
              <a:gd name="T23" fmla="*/ 24 h 79"/>
              <a:gd name="T24" fmla="*/ 23 w 80"/>
              <a:gd name="T25" fmla="*/ 37 h 79"/>
              <a:gd name="T26" fmla="*/ 38 w 80"/>
              <a:gd name="T27" fmla="*/ 24 h 79"/>
              <a:gd name="T28" fmla="*/ 5 w 80"/>
              <a:gd name="T29" fmla="*/ 37 h 79"/>
              <a:gd name="T30" fmla="*/ 19 w 80"/>
              <a:gd name="T31" fmla="*/ 24 h 79"/>
              <a:gd name="T32" fmla="*/ 23 w 80"/>
              <a:gd name="T33" fmla="*/ 42 h 79"/>
              <a:gd name="T34" fmla="*/ 38 w 80"/>
              <a:gd name="T35" fmla="*/ 54 h 79"/>
              <a:gd name="T36" fmla="*/ 23 w 80"/>
              <a:gd name="T37" fmla="*/ 42 h 79"/>
              <a:gd name="T38" fmla="*/ 38 w 80"/>
              <a:gd name="T39" fmla="*/ 74 h 79"/>
              <a:gd name="T40" fmla="*/ 38 w 80"/>
              <a:gd name="T41" fmla="*/ 59 h 79"/>
              <a:gd name="T42" fmla="*/ 43 w 80"/>
              <a:gd name="T43" fmla="*/ 59 h 79"/>
              <a:gd name="T44" fmla="*/ 43 w 80"/>
              <a:gd name="T45" fmla="*/ 74 h 79"/>
              <a:gd name="T46" fmla="*/ 43 w 80"/>
              <a:gd name="T47" fmla="*/ 42 h 79"/>
              <a:gd name="T48" fmla="*/ 56 w 80"/>
              <a:gd name="T49" fmla="*/ 54 h 79"/>
              <a:gd name="T50" fmla="*/ 62 w 80"/>
              <a:gd name="T51" fmla="*/ 42 h 79"/>
              <a:gd name="T52" fmla="*/ 72 w 80"/>
              <a:gd name="T53" fmla="*/ 54 h 79"/>
              <a:gd name="T54" fmla="*/ 62 w 80"/>
              <a:gd name="T55" fmla="*/ 42 h 79"/>
              <a:gd name="T56" fmla="*/ 61 w 80"/>
              <a:gd name="T57" fmla="*/ 24 h 79"/>
              <a:gd name="T58" fmla="*/ 75 w 80"/>
              <a:gd name="T59" fmla="*/ 37 h 79"/>
              <a:gd name="T60" fmla="*/ 69 w 80"/>
              <a:gd name="T61" fmla="*/ 19 h 79"/>
              <a:gd name="T62" fmla="*/ 53 w 80"/>
              <a:gd name="T63" fmla="*/ 7 h 79"/>
              <a:gd name="T64" fmla="*/ 27 w 80"/>
              <a:gd name="T65" fmla="*/ 7 h 79"/>
              <a:gd name="T66" fmla="*/ 12 w 80"/>
              <a:gd name="T67" fmla="*/ 19 h 79"/>
              <a:gd name="T68" fmla="*/ 11 w 80"/>
              <a:gd name="T69" fmla="*/ 59 h 79"/>
              <a:gd name="T70" fmla="*/ 27 w 80"/>
              <a:gd name="T71" fmla="*/ 72 h 79"/>
              <a:gd name="T72" fmla="*/ 53 w 80"/>
              <a:gd name="T73" fmla="*/ 72 h 79"/>
              <a:gd name="T74" fmla="*/ 69 w 80"/>
              <a:gd name="T75" fmla="*/ 5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79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79"/>
                  <a:pt x="40" y="79"/>
                </a:cubicBezTo>
                <a:cubicBezTo>
                  <a:pt x="62" y="79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5" y="42"/>
                </a:moveTo>
                <a:cubicBezTo>
                  <a:pt x="18" y="42"/>
                  <a:pt x="18" y="42"/>
                  <a:pt x="18" y="42"/>
                </a:cubicBezTo>
                <a:cubicBezTo>
                  <a:pt x="18" y="46"/>
                  <a:pt x="18" y="50"/>
                  <a:pt x="19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0"/>
                  <a:pt x="6" y="46"/>
                  <a:pt x="5" y="42"/>
                </a:cubicBezTo>
                <a:close/>
                <a:moveTo>
                  <a:pt x="43" y="19"/>
                </a:moveTo>
                <a:cubicBezTo>
                  <a:pt x="43" y="5"/>
                  <a:pt x="43" y="5"/>
                  <a:pt x="43" y="5"/>
                </a:cubicBezTo>
                <a:cubicBezTo>
                  <a:pt x="47" y="6"/>
                  <a:pt x="52" y="12"/>
                  <a:pt x="54" y="19"/>
                </a:cubicBezTo>
                <a:lnTo>
                  <a:pt x="43" y="19"/>
                </a:lnTo>
                <a:close/>
                <a:moveTo>
                  <a:pt x="56" y="24"/>
                </a:moveTo>
                <a:cubicBezTo>
                  <a:pt x="57" y="28"/>
                  <a:pt x="57" y="33"/>
                  <a:pt x="57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24"/>
                  <a:pt x="43" y="24"/>
                  <a:pt x="43" y="24"/>
                </a:cubicBezTo>
                <a:lnTo>
                  <a:pt x="56" y="24"/>
                </a:lnTo>
                <a:close/>
                <a:moveTo>
                  <a:pt x="38" y="5"/>
                </a:moveTo>
                <a:cubicBezTo>
                  <a:pt x="38" y="19"/>
                  <a:pt x="38" y="19"/>
                  <a:pt x="38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2"/>
                  <a:pt x="33" y="6"/>
                  <a:pt x="38" y="5"/>
                </a:cubicBezTo>
                <a:close/>
                <a:moveTo>
                  <a:pt x="38" y="24"/>
                </a:moveTo>
                <a:cubicBezTo>
                  <a:pt x="38" y="37"/>
                  <a:pt x="38" y="37"/>
                  <a:pt x="38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3"/>
                  <a:pt x="24" y="28"/>
                  <a:pt x="25" y="24"/>
                </a:cubicBezTo>
                <a:lnTo>
                  <a:pt x="38" y="24"/>
                </a:lnTo>
                <a:close/>
                <a:moveTo>
                  <a:pt x="18" y="37"/>
                </a:moveTo>
                <a:cubicBezTo>
                  <a:pt x="5" y="37"/>
                  <a:pt x="5" y="37"/>
                  <a:pt x="5" y="37"/>
                </a:cubicBezTo>
                <a:cubicBezTo>
                  <a:pt x="6" y="33"/>
                  <a:pt x="7" y="28"/>
                  <a:pt x="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8"/>
                  <a:pt x="18" y="33"/>
                  <a:pt x="18" y="37"/>
                </a:cubicBezTo>
                <a:close/>
                <a:moveTo>
                  <a:pt x="23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4"/>
                  <a:pt x="38" y="54"/>
                  <a:pt x="38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0"/>
                  <a:pt x="23" y="46"/>
                  <a:pt x="23" y="42"/>
                </a:cubicBezTo>
                <a:close/>
                <a:moveTo>
                  <a:pt x="38" y="59"/>
                </a:moveTo>
                <a:cubicBezTo>
                  <a:pt x="38" y="74"/>
                  <a:pt x="38" y="74"/>
                  <a:pt x="38" y="74"/>
                </a:cubicBezTo>
                <a:cubicBezTo>
                  <a:pt x="33" y="73"/>
                  <a:pt x="28" y="67"/>
                  <a:pt x="26" y="59"/>
                </a:cubicBezTo>
                <a:lnTo>
                  <a:pt x="38" y="59"/>
                </a:lnTo>
                <a:close/>
                <a:moveTo>
                  <a:pt x="43" y="74"/>
                </a:moveTo>
                <a:cubicBezTo>
                  <a:pt x="43" y="59"/>
                  <a:pt x="43" y="59"/>
                  <a:pt x="43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2" y="67"/>
                  <a:pt x="47" y="73"/>
                  <a:pt x="43" y="74"/>
                </a:cubicBezTo>
                <a:close/>
                <a:moveTo>
                  <a:pt x="43" y="54"/>
                </a:moveTo>
                <a:cubicBezTo>
                  <a:pt x="43" y="42"/>
                  <a:pt x="43" y="42"/>
                  <a:pt x="43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7" y="46"/>
                  <a:pt x="57" y="50"/>
                  <a:pt x="56" y="54"/>
                </a:cubicBezTo>
                <a:lnTo>
                  <a:pt x="43" y="54"/>
                </a:lnTo>
                <a:close/>
                <a:moveTo>
                  <a:pt x="62" y="42"/>
                </a:moveTo>
                <a:cubicBezTo>
                  <a:pt x="75" y="42"/>
                  <a:pt x="75" y="42"/>
                  <a:pt x="75" y="42"/>
                </a:cubicBezTo>
                <a:cubicBezTo>
                  <a:pt x="75" y="46"/>
                  <a:pt x="74" y="50"/>
                  <a:pt x="72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2" y="50"/>
                  <a:pt x="62" y="46"/>
                  <a:pt x="62" y="42"/>
                </a:cubicBezTo>
                <a:close/>
                <a:moveTo>
                  <a:pt x="62" y="37"/>
                </a:moveTo>
                <a:cubicBezTo>
                  <a:pt x="62" y="33"/>
                  <a:pt x="62" y="28"/>
                  <a:pt x="61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74" y="28"/>
                  <a:pt x="75" y="33"/>
                  <a:pt x="75" y="37"/>
                </a:cubicBezTo>
                <a:lnTo>
                  <a:pt x="62" y="37"/>
                </a:lnTo>
                <a:close/>
                <a:moveTo>
                  <a:pt x="69" y="19"/>
                </a:moveTo>
                <a:cubicBezTo>
                  <a:pt x="59" y="19"/>
                  <a:pt x="59" y="19"/>
                  <a:pt x="59" y="19"/>
                </a:cubicBezTo>
                <a:cubicBezTo>
                  <a:pt x="58" y="15"/>
                  <a:pt x="56" y="10"/>
                  <a:pt x="53" y="7"/>
                </a:cubicBezTo>
                <a:cubicBezTo>
                  <a:pt x="60" y="10"/>
                  <a:pt x="65" y="14"/>
                  <a:pt x="69" y="19"/>
                </a:cubicBezTo>
                <a:close/>
                <a:moveTo>
                  <a:pt x="27" y="7"/>
                </a:moveTo>
                <a:cubicBezTo>
                  <a:pt x="24" y="10"/>
                  <a:pt x="22" y="15"/>
                  <a:pt x="21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4"/>
                  <a:pt x="21" y="10"/>
                  <a:pt x="27" y="7"/>
                </a:cubicBezTo>
                <a:close/>
                <a:moveTo>
                  <a:pt x="1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2" y="64"/>
                  <a:pt x="24" y="69"/>
                  <a:pt x="27" y="72"/>
                </a:cubicBezTo>
                <a:cubicBezTo>
                  <a:pt x="20" y="69"/>
                  <a:pt x="15" y="65"/>
                  <a:pt x="11" y="59"/>
                </a:cubicBezTo>
                <a:close/>
                <a:moveTo>
                  <a:pt x="53" y="72"/>
                </a:moveTo>
                <a:cubicBezTo>
                  <a:pt x="56" y="69"/>
                  <a:pt x="58" y="64"/>
                  <a:pt x="60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5" y="65"/>
                  <a:pt x="60" y="69"/>
                  <a:pt x="53" y="72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25000"/>
                  </a:schemeClr>
                </a:solidFill>
                <a:latin typeface="Aileron Light" panose="00000400000000000000" pitchFamily="50" charset="0"/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  <a:latin typeface="Aileron Light" panose="00000400000000000000" pitchFamily="50" charset="0"/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  <a:latin typeface="Aileron Light" panose="00000400000000000000" pitchFamily="50" charset="0"/>
              </a:defRPr>
            </a:lvl3pPr>
            <a:lvl4pPr>
              <a:defRPr sz="1200">
                <a:solidFill>
                  <a:schemeClr val="bg2">
                    <a:lumMod val="25000"/>
                  </a:schemeClr>
                </a:solidFill>
                <a:latin typeface="Aileron Light" panose="00000400000000000000" pitchFamily="50" charset="0"/>
              </a:defRPr>
            </a:lvl4pPr>
            <a:lvl5pPr>
              <a:defRPr sz="1200">
                <a:solidFill>
                  <a:schemeClr val="bg2">
                    <a:lumMod val="25000"/>
                  </a:schemeClr>
                </a:solidFill>
                <a:latin typeface="Aileron Light" panose="000004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002060"/>
                </a:solidFill>
                <a:latin typeface="Aileron Light" panose="00000400000000000000" pitchFamily="50" charset="0"/>
              </a:defRPr>
            </a:lvl1pPr>
          </a:lstStyle>
          <a:p>
            <a:r>
              <a:rPr lang="en-US"/>
              <a:t>Content Page </a:t>
            </a:r>
            <a:br>
              <a:rPr lang="en-US"/>
            </a:br>
            <a:r>
              <a:rPr lang="en-US"/>
              <a:t>with Text and Table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2">
                    <a:lumMod val="25000"/>
                  </a:schemeClr>
                </a:solidFill>
                <a:latin typeface="Aileron Light" panose="000004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content page with text and table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34"/>
          <p:cNvSpPr>
            <a:spLocks/>
          </p:cNvSpPr>
          <p:nvPr/>
        </p:nvSpPr>
        <p:spPr bwMode="auto">
          <a:xfrm>
            <a:off x="6785248" y="770138"/>
            <a:ext cx="1171238" cy="1015842"/>
          </a:xfrm>
          <a:custGeom>
            <a:avLst/>
            <a:gdLst>
              <a:gd name="T0" fmla="*/ 503665 w 2021037"/>
              <a:gd name="T1" fmla="*/ 1753267 h 1753267"/>
              <a:gd name="T2" fmla="*/ 0 w 2021037"/>
              <a:gd name="T3" fmla="*/ 876633 h 1753267"/>
              <a:gd name="T4" fmla="*/ 503665 w 2021037"/>
              <a:gd name="T5" fmla="*/ 0 h 1753267"/>
              <a:gd name="T6" fmla="*/ 1517372 w 2021037"/>
              <a:gd name="T7" fmla="*/ 0 h 1753267"/>
              <a:gd name="T8" fmla="*/ 2021037 w 2021037"/>
              <a:gd name="T9" fmla="*/ 876633 h 1753267"/>
              <a:gd name="T10" fmla="*/ 1517372 w 2021037"/>
              <a:gd name="T11" fmla="*/ 1753267 h 1753267"/>
              <a:gd name="T12" fmla="*/ 503665 w 2021037"/>
              <a:gd name="T13" fmla="*/ 1753267 h 1753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1037" h="1753267">
                <a:moveTo>
                  <a:pt x="503665" y="1753267"/>
                </a:moveTo>
                <a:lnTo>
                  <a:pt x="0" y="876633"/>
                </a:lnTo>
                <a:lnTo>
                  <a:pt x="503665" y="0"/>
                </a:lnTo>
                <a:lnTo>
                  <a:pt x="1517372" y="0"/>
                </a:lnTo>
                <a:lnTo>
                  <a:pt x="2021037" y="876633"/>
                </a:lnTo>
                <a:lnTo>
                  <a:pt x="1517372" y="1753267"/>
                </a:lnTo>
                <a:lnTo>
                  <a:pt x="503665" y="1753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60" name="Freeform 35"/>
          <p:cNvSpPr>
            <a:spLocks noEditPoints="1"/>
          </p:cNvSpPr>
          <p:nvPr/>
        </p:nvSpPr>
        <p:spPr bwMode="auto">
          <a:xfrm>
            <a:off x="7511268" y="199419"/>
            <a:ext cx="291886" cy="253037"/>
          </a:xfrm>
          <a:custGeom>
            <a:avLst/>
            <a:gdLst>
              <a:gd name="T0" fmla="*/ 379343 w 503666"/>
              <a:gd name="T1" fmla="*/ 0 h 436723"/>
              <a:gd name="T2" fmla="*/ 127510 w 503666"/>
              <a:gd name="T3" fmla="*/ 0 h 436723"/>
              <a:gd name="T4" fmla="*/ 0 w 503666"/>
              <a:gd name="T5" fmla="*/ 216768 h 436723"/>
              <a:gd name="T6" fmla="*/ 127510 w 503666"/>
              <a:gd name="T7" fmla="*/ 436723 h 436723"/>
              <a:gd name="T8" fmla="*/ 379343 w 503666"/>
              <a:gd name="T9" fmla="*/ 436723 h 436723"/>
              <a:gd name="T10" fmla="*/ 503666 w 503666"/>
              <a:gd name="T11" fmla="*/ 216768 h 436723"/>
              <a:gd name="T12" fmla="*/ 379343 w 503666"/>
              <a:gd name="T13" fmla="*/ 0 h 436723"/>
              <a:gd name="T14" fmla="*/ 334714 w 503666"/>
              <a:gd name="T15" fmla="*/ 360217 h 436723"/>
              <a:gd name="T16" fmla="*/ 168951 w 503666"/>
              <a:gd name="T17" fmla="*/ 360217 h 436723"/>
              <a:gd name="T18" fmla="*/ 86069 w 503666"/>
              <a:gd name="T19" fmla="*/ 216768 h 436723"/>
              <a:gd name="T20" fmla="*/ 168951 w 503666"/>
              <a:gd name="T21" fmla="*/ 76507 h 436723"/>
              <a:gd name="T22" fmla="*/ 334714 w 503666"/>
              <a:gd name="T23" fmla="*/ 76507 h 436723"/>
              <a:gd name="T24" fmla="*/ 417596 w 503666"/>
              <a:gd name="T25" fmla="*/ 216768 h 436723"/>
              <a:gd name="T26" fmla="*/ 334714 w 503666"/>
              <a:gd name="T27" fmla="*/ 360217 h 436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3666" h="436723">
                <a:moveTo>
                  <a:pt x="379343" y="0"/>
                </a:moveTo>
                <a:lnTo>
                  <a:pt x="127510" y="0"/>
                </a:lnTo>
                <a:lnTo>
                  <a:pt x="0" y="216768"/>
                </a:lnTo>
                <a:lnTo>
                  <a:pt x="127510" y="436723"/>
                </a:lnTo>
                <a:lnTo>
                  <a:pt x="379343" y="436723"/>
                </a:lnTo>
                <a:lnTo>
                  <a:pt x="503666" y="216768"/>
                </a:lnTo>
                <a:lnTo>
                  <a:pt x="379343" y="0"/>
                </a:lnTo>
                <a:close/>
                <a:moveTo>
                  <a:pt x="334714" y="360217"/>
                </a:moveTo>
                <a:lnTo>
                  <a:pt x="168951" y="360217"/>
                </a:lnTo>
                <a:lnTo>
                  <a:pt x="86069" y="216768"/>
                </a:lnTo>
                <a:lnTo>
                  <a:pt x="168951" y="76507"/>
                </a:lnTo>
                <a:lnTo>
                  <a:pt x="334714" y="76507"/>
                </a:lnTo>
                <a:lnTo>
                  <a:pt x="417596" y="216768"/>
                </a:lnTo>
                <a:lnTo>
                  <a:pt x="334714" y="3602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36"/>
          <p:cNvSpPr>
            <a:spLocks noEditPoints="1"/>
          </p:cNvSpPr>
          <p:nvPr/>
        </p:nvSpPr>
        <p:spPr bwMode="auto">
          <a:xfrm>
            <a:off x="7706138" y="1665699"/>
            <a:ext cx="301123" cy="260425"/>
          </a:xfrm>
          <a:custGeom>
            <a:avLst/>
            <a:gdLst>
              <a:gd name="T0" fmla="*/ 392094 w 519604"/>
              <a:gd name="T1" fmla="*/ 0 h 449473"/>
              <a:gd name="T2" fmla="*/ 130698 w 519604"/>
              <a:gd name="T3" fmla="*/ 0 h 449473"/>
              <a:gd name="T4" fmla="*/ 0 w 519604"/>
              <a:gd name="T5" fmla="*/ 226330 h 449473"/>
              <a:gd name="T6" fmla="*/ 130698 w 519604"/>
              <a:gd name="T7" fmla="*/ 449473 h 449473"/>
              <a:gd name="T8" fmla="*/ 392094 w 519604"/>
              <a:gd name="T9" fmla="*/ 449473 h 449473"/>
              <a:gd name="T10" fmla="*/ 519604 w 519604"/>
              <a:gd name="T11" fmla="*/ 226330 h 449473"/>
              <a:gd name="T12" fmla="*/ 392094 w 519604"/>
              <a:gd name="T13" fmla="*/ 0 h 449473"/>
              <a:gd name="T14" fmla="*/ 347465 w 519604"/>
              <a:gd name="T15" fmla="*/ 372967 h 449473"/>
              <a:gd name="T16" fmla="*/ 175326 w 519604"/>
              <a:gd name="T17" fmla="*/ 372967 h 449473"/>
              <a:gd name="T18" fmla="*/ 92444 w 519604"/>
              <a:gd name="T19" fmla="*/ 226330 h 449473"/>
              <a:gd name="T20" fmla="*/ 175326 w 519604"/>
              <a:gd name="T21" fmla="*/ 79694 h 449473"/>
              <a:gd name="T22" fmla="*/ 347465 w 519604"/>
              <a:gd name="T23" fmla="*/ 79694 h 449473"/>
              <a:gd name="T24" fmla="*/ 430347 w 519604"/>
              <a:gd name="T25" fmla="*/ 226330 h 449473"/>
              <a:gd name="T26" fmla="*/ 347465 w 519604"/>
              <a:gd name="T27" fmla="*/ 372967 h 449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9604" h="449473">
                <a:moveTo>
                  <a:pt x="392094" y="0"/>
                </a:moveTo>
                <a:lnTo>
                  <a:pt x="130698" y="0"/>
                </a:lnTo>
                <a:lnTo>
                  <a:pt x="0" y="226330"/>
                </a:lnTo>
                <a:lnTo>
                  <a:pt x="130698" y="449473"/>
                </a:lnTo>
                <a:lnTo>
                  <a:pt x="392094" y="449473"/>
                </a:lnTo>
                <a:lnTo>
                  <a:pt x="519604" y="226330"/>
                </a:lnTo>
                <a:lnTo>
                  <a:pt x="392094" y="0"/>
                </a:lnTo>
                <a:close/>
                <a:moveTo>
                  <a:pt x="347465" y="372967"/>
                </a:moveTo>
                <a:lnTo>
                  <a:pt x="175326" y="372967"/>
                </a:lnTo>
                <a:lnTo>
                  <a:pt x="92444" y="226330"/>
                </a:lnTo>
                <a:lnTo>
                  <a:pt x="175326" y="79694"/>
                </a:lnTo>
                <a:lnTo>
                  <a:pt x="347465" y="79694"/>
                </a:lnTo>
                <a:lnTo>
                  <a:pt x="430347" y="226330"/>
                </a:lnTo>
                <a:lnTo>
                  <a:pt x="347465" y="3729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Aileron Light" panose="00000400000000000000" pitchFamily="50" charset="0"/>
            </a:endParaRPr>
          </a:p>
        </p:txBody>
      </p:sp>
      <p:sp>
        <p:nvSpPr>
          <p:cNvPr id="62" name="Freeform 38"/>
          <p:cNvSpPr>
            <a:spLocks noEditPoints="1"/>
          </p:cNvSpPr>
          <p:nvPr/>
        </p:nvSpPr>
        <p:spPr bwMode="auto">
          <a:xfrm>
            <a:off x="7984197" y="626073"/>
            <a:ext cx="238311" cy="125595"/>
          </a:xfrm>
          <a:custGeom>
            <a:avLst/>
            <a:gdLst>
              <a:gd name="T0" fmla="*/ 71 w 129"/>
              <a:gd name="T1" fmla="*/ 68 h 68"/>
              <a:gd name="T2" fmla="*/ 129 w 129"/>
              <a:gd name="T3" fmla="*/ 34 h 68"/>
              <a:gd name="T4" fmla="*/ 71 w 129"/>
              <a:gd name="T5" fmla="*/ 0 h 68"/>
              <a:gd name="T6" fmla="*/ 71 w 129"/>
              <a:gd name="T7" fmla="*/ 20 h 68"/>
              <a:gd name="T8" fmla="*/ 0 w 129"/>
              <a:gd name="T9" fmla="*/ 20 h 68"/>
              <a:gd name="T10" fmla="*/ 0 w 129"/>
              <a:gd name="T11" fmla="*/ 48 h 68"/>
              <a:gd name="T12" fmla="*/ 71 w 129"/>
              <a:gd name="T13" fmla="*/ 48 h 68"/>
              <a:gd name="T14" fmla="*/ 71 w 129"/>
              <a:gd name="T15" fmla="*/ 68 h 68"/>
              <a:gd name="T16" fmla="*/ 8 w 129"/>
              <a:gd name="T17" fmla="*/ 40 h 68"/>
              <a:gd name="T18" fmla="*/ 8 w 129"/>
              <a:gd name="T19" fmla="*/ 28 h 68"/>
              <a:gd name="T20" fmla="*/ 79 w 129"/>
              <a:gd name="T21" fmla="*/ 28 h 68"/>
              <a:gd name="T22" fmla="*/ 79 w 129"/>
              <a:gd name="T23" fmla="*/ 15 h 68"/>
              <a:gd name="T24" fmla="*/ 112 w 129"/>
              <a:gd name="T25" fmla="*/ 34 h 68"/>
              <a:gd name="T26" fmla="*/ 79 w 129"/>
              <a:gd name="T27" fmla="*/ 53 h 68"/>
              <a:gd name="T28" fmla="*/ 79 w 129"/>
              <a:gd name="T29" fmla="*/ 40 h 68"/>
              <a:gd name="T30" fmla="*/ 8 w 129"/>
              <a:gd name="T31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9" h="68">
                <a:moveTo>
                  <a:pt x="71" y="68"/>
                </a:moveTo>
                <a:cubicBezTo>
                  <a:pt x="129" y="34"/>
                  <a:pt x="129" y="34"/>
                  <a:pt x="129" y="34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15"/>
                  <a:pt x="71" y="20"/>
                </a:cubicBezTo>
                <a:cubicBezTo>
                  <a:pt x="63" y="20"/>
                  <a:pt x="0" y="20"/>
                  <a:pt x="0" y="2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63" y="48"/>
                  <a:pt x="71" y="48"/>
                </a:cubicBezTo>
                <a:cubicBezTo>
                  <a:pt x="71" y="53"/>
                  <a:pt x="71" y="68"/>
                  <a:pt x="71" y="68"/>
                </a:cubicBezTo>
                <a:close/>
                <a:moveTo>
                  <a:pt x="8" y="40"/>
                </a:moveTo>
                <a:cubicBezTo>
                  <a:pt x="8" y="36"/>
                  <a:pt x="8" y="32"/>
                  <a:pt x="8" y="28"/>
                </a:cubicBezTo>
                <a:cubicBezTo>
                  <a:pt x="16" y="28"/>
                  <a:pt x="79" y="28"/>
                  <a:pt x="79" y="28"/>
                </a:cubicBezTo>
                <a:cubicBezTo>
                  <a:pt x="79" y="28"/>
                  <a:pt x="79" y="19"/>
                  <a:pt x="79" y="15"/>
                </a:cubicBezTo>
                <a:cubicBezTo>
                  <a:pt x="87" y="19"/>
                  <a:pt x="104" y="29"/>
                  <a:pt x="112" y="34"/>
                </a:cubicBezTo>
                <a:cubicBezTo>
                  <a:pt x="104" y="39"/>
                  <a:pt x="87" y="49"/>
                  <a:pt x="79" y="53"/>
                </a:cubicBezTo>
                <a:cubicBezTo>
                  <a:pt x="79" y="49"/>
                  <a:pt x="79" y="40"/>
                  <a:pt x="79" y="40"/>
                </a:cubicBezTo>
                <a:cubicBezTo>
                  <a:pt x="79" y="40"/>
                  <a:pt x="16" y="40"/>
                  <a:pt x="8" y="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63" name="Freeform 39"/>
          <p:cNvSpPr>
            <a:spLocks noEditPoints="1"/>
          </p:cNvSpPr>
          <p:nvPr/>
        </p:nvSpPr>
        <p:spPr bwMode="auto">
          <a:xfrm>
            <a:off x="7817933" y="699953"/>
            <a:ext cx="273412" cy="144065"/>
          </a:xfrm>
          <a:custGeom>
            <a:avLst/>
            <a:gdLst>
              <a:gd name="T0" fmla="*/ 67 w 148"/>
              <a:gd name="T1" fmla="*/ 55 h 78"/>
              <a:gd name="T2" fmla="*/ 148 w 148"/>
              <a:gd name="T3" fmla="*/ 55 h 78"/>
              <a:gd name="T4" fmla="*/ 148 w 148"/>
              <a:gd name="T5" fmla="*/ 23 h 78"/>
              <a:gd name="T6" fmla="*/ 67 w 148"/>
              <a:gd name="T7" fmla="*/ 23 h 78"/>
              <a:gd name="T8" fmla="*/ 67 w 148"/>
              <a:gd name="T9" fmla="*/ 0 h 78"/>
              <a:gd name="T10" fmla="*/ 0 w 148"/>
              <a:gd name="T11" fmla="*/ 39 h 78"/>
              <a:gd name="T12" fmla="*/ 67 w 148"/>
              <a:gd name="T13" fmla="*/ 78 h 78"/>
              <a:gd name="T14" fmla="*/ 67 w 148"/>
              <a:gd name="T15" fmla="*/ 55 h 78"/>
              <a:gd name="T16" fmla="*/ 57 w 148"/>
              <a:gd name="T17" fmla="*/ 45 h 78"/>
              <a:gd name="T18" fmla="*/ 57 w 148"/>
              <a:gd name="T19" fmla="*/ 61 h 78"/>
              <a:gd name="T20" fmla="*/ 20 w 148"/>
              <a:gd name="T21" fmla="*/ 39 h 78"/>
              <a:gd name="T22" fmla="*/ 57 w 148"/>
              <a:gd name="T23" fmla="*/ 17 h 78"/>
              <a:gd name="T24" fmla="*/ 57 w 148"/>
              <a:gd name="T25" fmla="*/ 33 h 78"/>
              <a:gd name="T26" fmla="*/ 138 w 148"/>
              <a:gd name="T27" fmla="*/ 33 h 78"/>
              <a:gd name="T28" fmla="*/ 138 w 148"/>
              <a:gd name="T29" fmla="*/ 45 h 78"/>
              <a:gd name="T30" fmla="*/ 57 w 148"/>
              <a:gd name="T31" fmla="*/ 4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8" h="78">
                <a:moveTo>
                  <a:pt x="67" y="55"/>
                </a:moveTo>
                <a:cubicBezTo>
                  <a:pt x="76" y="55"/>
                  <a:pt x="148" y="55"/>
                  <a:pt x="148" y="55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8" y="23"/>
                  <a:pt x="76" y="23"/>
                  <a:pt x="67" y="23"/>
                </a:cubicBezTo>
                <a:cubicBezTo>
                  <a:pt x="67" y="17"/>
                  <a:pt x="67" y="0"/>
                  <a:pt x="67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78"/>
                  <a:pt x="67" y="61"/>
                  <a:pt x="67" y="55"/>
                </a:cubicBezTo>
                <a:close/>
                <a:moveTo>
                  <a:pt x="57" y="45"/>
                </a:moveTo>
                <a:cubicBezTo>
                  <a:pt x="57" y="45"/>
                  <a:pt x="57" y="56"/>
                  <a:pt x="57" y="61"/>
                </a:cubicBezTo>
                <a:cubicBezTo>
                  <a:pt x="48" y="56"/>
                  <a:pt x="29" y="44"/>
                  <a:pt x="20" y="39"/>
                </a:cubicBezTo>
                <a:cubicBezTo>
                  <a:pt x="29" y="34"/>
                  <a:pt x="48" y="22"/>
                  <a:pt x="57" y="17"/>
                </a:cubicBezTo>
                <a:cubicBezTo>
                  <a:pt x="57" y="22"/>
                  <a:pt x="57" y="33"/>
                  <a:pt x="57" y="33"/>
                </a:cubicBezTo>
                <a:cubicBezTo>
                  <a:pt x="57" y="33"/>
                  <a:pt x="130" y="33"/>
                  <a:pt x="138" y="33"/>
                </a:cubicBezTo>
                <a:cubicBezTo>
                  <a:pt x="138" y="37"/>
                  <a:pt x="138" y="41"/>
                  <a:pt x="138" y="45"/>
                </a:cubicBezTo>
                <a:cubicBezTo>
                  <a:pt x="130" y="45"/>
                  <a:pt x="57" y="45"/>
                  <a:pt x="57" y="4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64" name="Freeform 43"/>
          <p:cNvSpPr>
            <a:spLocks noEditPoints="1"/>
          </p:cNvSpPr>
          <p:nvPr/>
        </p:nvSpPr>
        <p:spPr bwMode="auto">
          <a:xfrm>
            <a:off x="6092481" y="278841"/>
            <a:ext cx="253091" cy="362009"/>
          </a:xfrm>
          <a:custGeom>
            <a:avLst/>
            <a:gdLst>
              <a:gd name="T0" fmla="*/ 0 w 436723"/>
              <a:gd name="T1" fmla="*/ 188078 h 624800"/>
              <a:gd name="T2" fmla="*/ 108384 w 436723"/>
              <a:gd name="T3" fmla="*/ 376155 h 624800"/>
              <a:gd name="T4" fmla="*/ 328339 w 436723"/>
              <a:gd name="T5" fmla="*/ 376155 h 624800"/>
              <a:gd name="T6" fmla="*/ 436723 w 436723"/>
              <a:gd name="T7" fmla="*/ 188078 h 624800"/>
              <a:gd name="T8" fmla="*/ 328339 w 436723"/>
              <a:gd name="T9" fmla="*/ 0 h 624800"/>
              <a:gd name="T10" fmla="*/ 108384 w 436723"/>
              <a:gd name="T11" fmla="*/ 0 h 624800"/>
              <a:gd name="T12" fmla="*/ 0 w 436723"/>
              <a:gd name="T13" fmla="*/ 188078 h 624800"/>
              <a:gd name="T14" fmla="*/ 76506 w 436723"/>
              <a:gd name="T15" fmla="*/ 188078 h 624800"/>
              <a:gd name="T16" fmla="*/ 146637 w 436723"/>
              <a:gd name="T17" fmla="*/ 63755 h 624800"/>
              <a:gd name="T18" fmla="*/ 290086 w 436723"/>
              <a:gd name="T19" fmla="*/ 63755 h 624800"/>
              <a:gd name="T20" fmla="*/ 360217 w 436723"/>
              <a:gd name="T21" fmla="*/ 188078 h 624800"/>
              <a:gd name="T22" fmla="*/ 290086 w 436723"/>
              <a:gd name="T23" fmla="*/ 312400 h 624800"/>
              <a:gd name="T24" fmla="*/ 146637 w 436723"/>
              <a:gd name="T25" fmla="*/ 312400 h 624800"/>
              <a:gd name="T26" fmla="*/ 76506 w 436723"/>
              <a:gd name="T27" fmla="*/ 188078 h 624800"/>
              <a:gd name="T28" fmla="*/ 277335 w 436723"/>
              <a:gd name="T29" fmla="*/ 567421 h 624800"/>
              <a:gd name="T30" fmla="*/ 159388 w 436723"/>
              <a:gd name="T31" fmla="*/ 567421 h 624800"/>
              <a:gd name="T32" fmla="*/ 159388 w 436723"/>
              <a:gd name="T33" fmla="*/ 624800 h 624800"/>
              <a:gd name="T34" fmla="*/ 277335 w 436723"/>
              <a:gd name="T35" fmla="*/ 624800 h 624800"/>
              <a:gd name="T36" fmla="*/ 277335 w 436723"/>
              <a:gd name="T37" fmla="*/ 567421 h 624800"/>
              <a:gd name="T38" fmla="*/ 328339 w 436723"/>
              <a:gd name="T39" fmla="*/ 404845 h 624800"/>
              <a:gd name="T40" fmla="*/ 108384 w 436723"/>
              <a:gd name="T41" fmla="*/ 404845 h 624800"/>
              <a:gd name="T42" fmla="*/ 108384 w 436723"/>
              <a:gd name="T43" fmla="*/ 462225 h 624800"/>
              <a:gd name="T44" fmla="*/ 328339 w 436723"/>
              <a:gd name="T45" fmla="*/ 462225 h 624800"/>
              <a:gd name="T46" fmla="*/ 328339 w 436723"/>
              <a:gd name="T47" fmla="*/ 404845 h 624800"/>
              <a:gd name="T48" fmla="*/ 328339 w 436723"/>
              <a:gd name="T49" fmla="*/ 487727 h 624800"/>
              <a:gd name="T50" fmla="*/ 108384 w 436723"/>
              <a:gd name="T51" fmla="*/ 487727 h 624800"/>
              <a:gd name="T52" fmla="*/ 108384 w 436723"/>
              <a:gd name="T53" fmla="*/ 545106 h 624800"/>
              <a:gd name="T54" fmla="*/ 328339 w 436723"/>
              <a:gd name="T55" fmla="*/ 545106 h 624800"/>
              <a:gd name="T56" fmla="*/ 328339 w 436723"/>
              <a:gd name="T57" fmla="*/ 487727 h 62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6723" h="624800">
                <a:moveTo>
                  <a:pt x="0" y="188078"/>
                </a:moveTo>
                <a:lnTo>
                  <a:pt x="108384" y="376155"/>
                </a:lnTo>
                <a:lnTo>
                  <a:pt x="328339" y="376155"/>
                </a:lnTo>
                <a:lnTo>
                  <a:pt x="436723" y="188078"/>
                </a:lnTo>
                <a:lnTo>
                  <a:pt x="328339" y="0"/>
                </a:lnTo>
                <a:lnTo>
                  <a:pt x="108384" y="0"/>
                </a:lnTo>
                <a:lnTo>
                  <a:pt x="0" y="188078"/>
                </a:lnTo>
                <a:close/>
                <a:moveTo>
                  <a:pt x="76506" y="188078"/>
                </a:moveTo>
                <a:lnTo>
                  <a:pt x="146637" y="63755"/>
                </a:lnTo>
                <a:lnTo>
                  <a:pt x="290086" y="63755"/>
                </a:lnTo>
                <a:lnTo>
                  <a:pt x="360217" y="188078"/>
                </a:lnTo>
                <a:lnTo>
                  <a:pt x="290086" y="312400"/>
                </a:lnTo>
                <a:lnTo>
                  <a:pt x="146637" y="312400"/>
                </a:lnTo>
                <a:lnTo>
                  <a:pt x="76506" y="188078"/>
                </a:lnTo>
                <a:close/>
                <a:moveTo>
                  <a:pt x="277335" y="567421"/>
                </a:moveTo>
                <a:lnTo>
                  <a:pt x="159388" y="567421"/>
                </a:lnTo>
                <a:lnTo>
                  <a:pt x="159388" y="624800"/>
                </a:lnTo>
                <a:lnTo>
                  <a:pt x="277335" y="624800"/>
                </a:lnTo>
                <a:lnTo>
                  <a:pt x="277335" y="567421"/>
                </a:lnTo>
                <a:close/>
                <a:moveTo>
                  <a:pt x="328339" y="404845"/>
                </a:moveTo>
                <a:lnTo>
                  <a:pt x="108384" y="404845"/>
                </a:lnTo>
                <a:lnTo>
                  <a:pt x="108384" y="462225"/>
                </a:lnTo>
                <a:lnTo>
                  <a:pt x="328339" y="462225"/>
                </a:lnTo>
                <a:lnTo>
                  <a:pt x="328339" y="404845"/>
                </a:lnTo>
                <a:close/>
                <a:moveTo>
                  <a:pt x="328339" y="487727"/>
                </a:moveTo>
                <a:lnTo>
                  <a:pt x="108384" y="487727"/>
                </a:lnTo>
                <a:lnTo>
                  <a:pt x="108384" y="545106"/>
                </a:lnTo>
                <a:lnTo>
                  <a:pt x="328339" y="545106"/>
                </a:lnTo>
                <a:lnTo>
                  <a:pt x="328339" y="4877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65" name="Freeform 44"/>
          <p:cNvSpPr>
            <a:spLocks noEditPoints="1"/>
          </p:cNvSpPr>
          <p:nvPr/>
        </p:nvSpPr>
        <p:spPr bwMode="auto">
          <a:xfrm>
            <a:off x="6096176" y="912356"/>
            <a:ext cx="251243" cy="251190"/>
          </a:xfrm>
          <a:custGeom>
            <a:avLst/>
            <a:gdLst>
              <a:gd name="T0" fmla="*/ 0 w 136"/>
              <a:gd name="T1" fmla="*/ 68 h 136"/>
              <a:gd name="T2" fmla="*/ 136 w 136"/>
              <a:gd name="T3" fmla="*/ 68 h 136"/>
              <a:gd name="T4" fmla="*/ 9 w 136"/>
              <a:gd name="T5" fmla="*/ 72 h 136"/>
              <a:gd name="T6" fmla="*/ 33 w 136"/>
              <a:gd name="T7" fmla="*/ 93 h 136"/>
              <a:gd name="T8" fmla="*/ 9 w 136"/>
              <a:gd name="T9" fmla="*/ 72 h 136"/>
              <a:gd name="T10" fmla="*/ 72 w 136"/>
              <a:gd name="T11" fmla="*/ 9 h 136"/>
              <a:gd name="T12" fmla="*/ 72 w 136"/>
              <a:gd name="T13" fmla="*/ 34 h 136"/>
              <a:gd name="T14" fmla="*/ 98 w 136"/>
              <a:gd name="T15" fmla="*/ 64 h 136"/>
              <a:gd name="T16" fmla="*/ 72 w 136"/>
              <a:gd name="T17" fmla="*/ 42 h 136"/>
              <a:gd name="T18" fmla="*/ 64 w 136"/>
              <a:gd name="T19" fmla="*/ 9 h 136"/>
              <a:gd name="T20" fmla="*/ 44 w 136"/>
              <a:gd name="T21" fmla="*/ 34 h 136"/>
              <a:gd name="T22" fmla="*/ 64 w 136"/>
              <a:gd name="T23" fmla="*/ 42 h 136"/>
              <a:gd name="T24" fmla="*/ 39 w 136"/>
              <a:gd name="T25" fmla="*/ 64 h 136"/>
              <a:gd name="T26" fmla="*/ 64 w 136"/>
              <a:gd name="T27" fmla="*/ 42 h 136"/>
              <a:gd name="T28" fmla="*/ 9 w 136"/>
              <a:gd name="T29" fmla="*/ 64 h 136"/>
              <a:gd name="T30" fmla="*/ 33 w 136"/>
              <a:gd name="T31" fmla="*/ 42 h 136"/>
              <a:gd name="T32" fmla="*/ 39 w 136"/>
              <a:gd name="T33" fmla="*/ 72 h 136"/>
              <a:gd name="T34" fmla="*/ 64 w 136"/>
              <a:gd name="T35" fmla="*/ 93 h 136"/>
              <a:gd name="T36" fmla="*/ 39 w 136"/>
              <a:gd name="T37" fmla="*/ 72 h 136"/>
              <a:gd name="T38" fmla="*/ 64 w 136"/>
              <a:gd name="T39" fmla="*/ 127 h 136"/>
              <a:gd name="T40" fmla="*/ 64 w 136"/>
              <a:gd name="T41" fmla="*/ 101 h 136"/>
              <a:gd name="T42" fmla="*/ 72 w 136"/>
              <a:gd name="T43" fmla="*/ 101 h 136"/>
              <a:gd name="T44" fmla="*/ 72 w 136"/>
              <a:gd name="T45" fmla="*/ 127 h 136"/>
              <a:gd name="T46" fmla="*/ 72 w 136"/>
              <a:gd name="T47" fmla="*/ 72 h 136"/>
              <a:gd name="T48" fmla="*/ 95 w 136"/>
              <a:gd name="T49" fmla="*/ 93 h 136"/>
              <a:gd name="T50" fmla="*/ 106 w 136"/>
              <a:gd name="T51" fmla="*/ 72 h 136"/>
              <a:gd name="T52" fmla="*/ 122 w 136"/>
              <a:gd name="T53" fmla="*/ 93 h 136"/>
              <a:gd name="T54" fmla="*/ 106 w 136"/>
              <a:gd name="T55" fmla="*/ 72 h 136"/>
              <a:gd name="T56" fmla="*/ 103 w 136"/>
              <a:gd name="T57" fmla="*/ 42 h 136"/>
              <a:gd name="T58" fmla="*/ 127 w 136"/>
              <a:gd name="T59" fmla="*/ 64 h 136"/>
              <a:gd name="T60" fmla="*/ 117 w 136"/>
              <a:gd name="T61" fmla="*/ 34 h 136"/>
              <a:gd name="T62" fmla="*/ 91 w 136"/>
              <a:gd name="T63" fmla="*/ 13 h 136"/>
              <a:gd name="T64" fmla="*/ 46 w 136"/>
              <a:gd name="T65" fmla="*/ 13 h 136"/>
              <a:gd name="T66" fmla="*/ 20 w 136"/>
              <a:gd name="T67" fmla="*/ 34 h 136"/>
              <a:gd name="T68" fmla="*/ 19 w 136"/>
              <a:gd name="T69" fmla="*/ 101 h 136"/>
              <a:gd name="T70" fmla="*/ 46 w 136"/>
              <a:gd name="T71" fmla="*/ 123 h 136"/>
              <a:gd name="T72" fmla="*/ 91 w 136"/>
              <a:gd name="T73" fmla="*/ 123 h 136"/>
              <a:gd name="T74" fmla="*/ 118 w 136"/>
              <a:gd name="T75" fmla="*/ 10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36">
                <a:moveTo>
                  <a:pt x="68" y="0"/>
                </a:moveTo>
                <a:cubicBezTo>
                  <a:pt x="31" y="0"/>
                  <a:pt x="0" y="31"/>
                  <a:pt x="0" y="68"/>
                </a:cubicBezTo>
                <a:cubicBezTo>
                  <a:pt x="0" y="106"/>
                  <a:pt x="31" y="136"/>
                  <a:pt x="68" y="136"/>
                </a:cubicBezTo>
                <a:cubicBezTo>
                  <a:pt x="106" y="136"/>
                  <a:pt x="136" y="106"/>
                  <a:pt x="136" y="68"/>
                </a:cubicBezTo>
                <a:cubicBezTo>
                  <a:pt x="136" y="31"/>
                  <a:pt x="106" y="0"/>
                  <a:pt x="68" y="0"/>
                </a:cubicBezTo>
                <a:close/>
                <a:moveTo>
                  <a:pt x="9" y="72"/>
                </a:moveTo>
                <a:cubicBezTo>
                  <a:pt x="30" y="72"/>
                  <a:pt x="30" y="72"/>
                  <a:pt x="30" y="72"/>
                </a:cubicBezTo>
                <a:cubicBezTo>
                  <a:pt x="31" y="80"/>
                  <a:pt x="31" y="86"/>
                  <a:pt x="33" y="93"/>
                </a:cubicBezTo>
                <a:cubicBezTo>
                  <a:pt x="14" y="93"/>
                  <a:pt x="14" y="93"/>
                  <a:pt x="14" y="93"/>
                </a:cubicBezTo>
                <a:cubicBezTo>
                  <a:pt x="11" y="86"/>
                  <a:pt x="10" y="80"/>
                  <a:pt x="9" y="72"/>
                </a:cubicBezTo>
                <a:close/>
                <a:moveTo>
                  <a:pt x="72" y="34"/>
                </a:moveTo>
                <a:cubicBezTo>
                  <a:pt x="72" y="9"/>
                  <a:pt x="72" y="9"/>
                  <a:pt x="72" y="9"/>
                </a:cubicBezTo>
                <a:cubicBezTo>
                  <a:pt x="80" y="12"/>
                  <a:pt x="88" y="21"/>
                  <a:pt x="92" y="34"/>
                </a:cubicBezTo>
                <a:lnTo>
                  <a:pt x="72" y="34"/>
                </a:lnTo>
                <a:close/>
                <a:moveTo>
                  <a:pt x="95" y="42"/>
                </a:moveTo>
                <a:cubicBezTo>
                  <a:pt x="96" y="49"/>
                  <a:pt x="97" y="56"/>
                  <a:pt x="98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42"/>
                  <a:pt x="72" y="42"/>
                  <a:pt x="72" y="42"/>
                </a:cubicBezTo>
                <a:lnTo>
                  <a:pt x="95" y="42"/>
                </a:lnTo>
                <a:close/>
                <a:moveTo>
                  <a:pt x="64" y="9"/>
                </a:moveTo>
                <a:cubicBezTo>
                  <a:pt x="64" y="34"/>
                  <a:pt x="64" y="34"/>
                  <a:pt x="6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9" y="21"/>
                  <a:pt x="56" y="12"/>
                  <a:pt x="64" y="9"/>
                </a:cubicBezTo>
                <a:close/>
                <a:moveTo>
                  <a:pt x="64" y="42"/>
                </a:moveTo>
                <a:cubicBezTo>
                  <a:pt x="64" y="64"/>
                  <a:pt x="64" y="64"/>
                  <a:pt x="64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56"/>
                  <a:pt x="40" y="49"/>
                  <a:pt x="42" y="42"/>
                </a:cubicBezTo>
                <a:lnTo>
                  <a:pt x="64" y="42"/>
                </a:lnTo>
                <a:close/>
                <a:moveTo>
                  <a:pt x="30" y="64"/>
                </a:moveTo>
                <a:cubicBezTo>
                  <a:pt x="9" y="64"/>
                  <a:pt x="9" y="64"/>
                  <a:pt x="9" y="64"/>
                </a:cubicBezTo>
                <a:cubicBezTo>
                  <a:pt x="10" y="56"/>
                  <a:pt x="12" y="49"/>
                  <a:pt x="15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49"/>
                  <a:pt x="31" y="56"/>
                  <a:pt x="30" y="64"/>
                </a:cubicBezTo>
                <a:close/>
                <a:moveTo>
                  <a:pt x="39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93"/>
                  <a:pt x="64" y="93"/>
                  <a:pt x="64" y="93"/>
                </a:cubicBezTo>
                <a:cubicBezTo>
                  <a:pt x="41" y="93"/>
                  <a:pt x="41" y="93"/>
                  <a:pt x="41" y="93"/>
                </a:cubicBezTo>
                <a:cubicBezTo>
                  <a:pt x="40" y="86"/>
                  <a:pt x="39" y="80"/>
                  <a:pt x="39" y="72"/>
                </a:cubicBezTo>
                <a:close/>
                <a:moveTo>
                  <a:pt x="64" y="101"/>
                </a:moveTo>
                <a:cubicBezTo>
                  <a:pt x="64" y="127"/>
                  <a:pt x="64" y="127"/>
                  <a:pt x="64" y="127"/>
                </a:cubicBezTo>
                <a:cubicBezTo>
                  <a:pt x="56" y="124"/>
                  <a:pt x="48" y="115"/>
                  <a:pt x="44" y="101"/>
                </a:cubicBezTo>
                <a:lnTo>
                  <a:pt x="64" y="101"/>
                </a:lnTo>
                <a:close/>
                <a:moveTo>
                  <a:pt x="72" y="127"/>
                </a:moveTo>
                <a:cubicBezTo>
                  <a:pt x="72" y="101"/>
                  <a:pt x="72" y="101"/>
                  <a:pt x="72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88" y="115"/>
                  <a:pt x="81" y="124"/>
                  <a:pt x="72" y="127"/>
                </a:cubicBezTo>
                <a:close/>
                <a:moveTo>
                  <a:pt x="72" y="93"/>
                </a:moveTo>
                <a:cubicBezTo>
                  <a:pt x="72" y="72"/>
                  <a:pt x="72" y="72"/>
                  <a:pt x="72" y="72"/>
                </a:cubicBezTo>
                <a:cubicBezTo>
                  <a:pt x="98" y="72"/>
                  <a:pt x="98" y="72"/>
                  <a:pt x="98" y="72"/>
                </a:cubicBezTo>
                <a:cubicBezTo>
                  <a:pt x="97" y="80"/>
                  <a:pt x="96" y="86"/>
                  <a:pt x="95" y="93"/>
                </a:cubicBezTo>
                <a:lnTo>
                  <a:pt x="72" y="93"/>
                </a:lnTo>
                <a:close/>
                <a:moveTo>
                  <a:pt x="106" y="72"/>
                </a:moveTo>
                <a:cubicBezTo>
                  <a:pt x="127" y="72"/>
                  <a:pt x="127" y="72"/>
                  <a:pt x="127" y="72"/>
                </a:cubicBezTo>
                <a:cubicBezTo>
                  <a:pt x="127" y="80"/>
                  <a:pt x="125" y="86"/>
                  <a:pt x="122" y="93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05" y="86"/>
                  <a:pt x="106" y="80"/>
                  <a:pt x="106" y="72"/>
                </a:cubicBezTo>
                <a:close/>
                <a:moveTo>
                  <a:pt x="106" y="64"/>
                </a:moveTo>
                <a:cubicBezTo>
                  <a:pt x="106" y="56"/>
                  <a:pt x="105" y="49"/>
                  <a:pt x="103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5" y="49"/>
                  <a:pt x="127" y="56"/>
                  <a:pt x="127" y="64"/>
                </a:cubicBezTo>
                <a:lnTo>
                  <a:pt x="106" y="64"/>
                </a:lnTo>
                <a:close/>
                <a:moveTo>
                  <a:pt x="117" y="34"/>
                </a:moveTo>
                <a:cubicBezTo>
                  <a:pt x="101" y="34"/>
                  <a:pt x="101" y="34"/>
                  <a:pt x="101" y="34"/>
                </a:cubicBezTo>
                <a:cubicBezTo>
                  <a:pt x="98" y="26"/>
                  <a:pt x="95" y="19"/>
                  <a:pt x="91" y="13"/>
                </a:cubicBezTo>
                <a:cubicBezTo>
                  <a:pt x="101" y="18"/>
                  <a:pt x="110" y="25"/>
                  <a:pt x="117" y="34"/>
                </a:cubicBezTo>
                <a:close/>
                <a:moveTo>
                  <a:pt x="46" y="13"/>
                </a:moveTo>
                <a:cubicBezTo>
                  <a:pt x="42" y="19"/>
                  <a:pt x="38" y="26"/>
                  <a:pt x="35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6" y="25"/>
                  <a:pt x="35" y="18"/>
                  <a:pt x="46" y="13"/>
                </a:cubicBezTo>
                <a:close/>
                <a:moveTo>
                  <a:pt x="19" y="101"/>
                </a:moveTo>
                <a:cubicBezTo>
                  <a:pt x="35" y="101"/>
                  <a:pt x="35" y="101"/>
                  <a:pt x="35" y="101"/>
                </a:cubicBezTo>
                <a:cubicBezTo>
                  <a:pt x="38" y="110"/>
                  <a:pt x="41" y="117"/>
                  <a:pt x="46" y="123"/>
                </a:cubicBezTo>
                <a:cubicBezTo>
                  <a:pt x="35" y="119"/>
                  <a:pt x="25" y="111"/>
                  <a:pt x="19" y="101"/>
                </a:cubicBezTo>
                <a:close/>
                <a:moveTo>
                  <a:pt x="91" y="123"/>
                </a:moveTo>
                <a:cubicBezTo>
                  <a:pt x="95" y="117"/>
                  <a:pt x="99" y="110"/>
                  <a:pt x="101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1" y="111"/>
                  <a:pt x="102" y="119"/>
                  <a:pt x="91" y="1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8451584" y="317627"/>
            <a:ext cx="216143" cy="282589"/>
          </a:xfrm>
          <a:custGeom>
            <a:avLst/>
            <a:gdLst>
              <a:gd name="T0" fmla="*/ 280523 w 372968"/>
              <a:gd name="T1" fmla="*/ 0 h 487727"/>
              <a:gd name="T2" fmla="*/ 92445 w 372968"/>
              <a:gd name="T3" fmla="*/ 0 h 487727"/>
              <a:gd name="T4" fmla="*/ 0 w 372968"/>
              <a:gd name="T5" fmla="*/ 162575 h 487727"/>
              <a:gd name="T6" fmla="*/ 76506 w 372968"/>
              <a:gd name="T7" fmla="*/ 299649 h 487727"/>
              <a:gd name="T8" fmla="*/ 0 w 372968"/>
              <a:gd name="T9" fmla="*/ 430347 h 487727"/>
              <a:gd name="T10" fmla="*/ 31878 w 372968"/>
              <a:gd name="T11" fmla="*/ 487727 h 487727"/>
              <a:gd name="T12" fmla="*/ 127510 w 372968"/>
              <a:gd name="T13" fmla="*/ 325151 h 487727"/>
              <a:gd name="T14" fmla="*/ 280523 w 372968"/>
              <a:gd name="T15" fmla="*/ 325151 h 487727"/>
              <a:gd name="T16" fmla="*/ 372968 w 372968"/>
              <a:gd name="T17" fmla="*/ 162575 h 487727"/>
              <a:gd name="T18" fmla="*/ 280523 w 372968"/>
              <a:gd name="T19" fmla="*/ 0 h 487727"/>
              <a:gd name="T20" fmla="*/ 245457 w 372968"/>
              <a:gd name="T21" fmla="*/ 267771 h 487727"/>
              <a:gd name="T22" fmla="*/ 124323 w 372968"/>
              <a:gd name="T23" fmla="*/ 267771 h 487727"/>
              <a:gd name="T24" fmla="*/ 63755 w 372968"/>
              <a:gd name="T25" fmla="*/ 162575 h 487727"/>
              <a:gd name="T26" fmla="*/ 124323 w 372968"/>
              <a:gd name="T27" fmla="*/ 57379 h 487727"/>
              <a:gd name="T28" fmla="*/ 245457 w 372968"/>
              <a:gd name="T29" fmla="*/ 57379 h 487727"/>
              <a:gd name="T30" fmla="*/ 309212 w 372968"/>
              <a:gd name="T31" fmla="*/ 162575 h 487727"/>
              <a:gd name="T32" fmla="*/ 245457 w 372968"/>
              <a:gd name="T33" fmla="*/ 267771 h 487727"/>
              <a:gd name="T34" fmla="*/ 197641 w 372968"/>
              <a:gd name="T35" fmla="*/ 149824 h 487727"/>
              <a:gd name="T36" fmla="*/ 197641 w 372968"/>
              <a:gd name="T37" fmla="*/ 95633 h 487727"/>
              <a:gd name="T38" fmla="*/ 168951 w 372968"/>
              <a:gd name="T39" fmla="*/ 95633 h 487727"/>
              <a:gd name="T40" fmla="*/ 168951 w 372968"/>
              <a:gd name="T41" fmla="*/ 149824 h 487727"/>
              <a:gd name="T42" fmla="*/ 117947 w 372968"/>
              <a:gd name="T43" fmla="*/ 149824 h 487727"/>
              <a:gd name="T44" fmla="*/ 117947 w 372968"/>
              <a:gd name="T45" fmla="*/ 172139 h 487727"/>
              <a:gd name="T46" fmla="*/ 168951 w 372968"/>
              <a:gd name="T47" fmla="*/ 172139 h 487727"/>
              <a:gd name="T48" fmla="*/ 168951 w 372968"/>
              <a:gd name="T49" fmla="*/ 226331 h 487727"/>
              <a:gd name="T50" fmla="*/ 197641 w 372968"/>
              <a:gd name="T51" fmla="*/ 226331 h 487727"/>
              <a:gd name="T52" fmla="*/ 197641 w 372968"/>
              <a:gd name="T53" fmla="*/ 172139 h 487727"/>
              <a:gd name="T54" fmla="*/ 251833 w 372968"/>
              <a:gd name="T55" fmla="*/ 172139 h 487727"/>
              <a:gd name="T56" fmla="*/ 251833 w 372968"/>
              <a:gd name="T57" fmla="*/ 149824 h 487727"/>
              <a:gd name="T58" fmla="*/ 197641 w 372968"/>
              <a:gd name="T59" fmla="*/ 149824 h 487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2968" h="487727">
                <a:moveTo>
                  <a:pt x="280523" y="0"/>
                </a:moveTo>
                <a:lnTo>
                  <a:pt x="92445" y="0"/>
                </a:lnTo>
                <a:lnTo>
                  <a:pt x="0" y="162575"/>
                </a:lnTo>
                <a:lnTo>
                  <a:pt x="76506" y="299649"/>
                </a:lnTo>
                <a:lnTo>
                  <a:pt x="0" y="430347"/>
                </a:lnTo>
                <a:lnTo>
                  <a:pt x="31878" y="487727"/>
                </a:lnTo>
                <a:lnTo>
                  <a:pt x="127510" y="325151"/>
                </a:lnTo>
                <a:lnTo>
                  <a:pt x="280523" y="325151"/>
                </a:lnTo>
                <a:lnTo>
                  <a:pt x="372968" y="162575"/>
                </a:lnTo>
                <a:lnTo>
                  <a:pt x="280523" y="0"/>
                </a:lnTo>
                <a:close/>
                <a:moveTo>
                  <a:pt x="245457" y="267771"/>
                </a:moveTo>
                <a:lnTo>
                  <a:pt x="124323" y="267771"/>
                </a:lnTo>
                <a:lnTo>
                  <a:pt x="63755" y="162575"/>
                </a:lnTo>
                <a:lnTo>
                  <a:pt x="124323" y="57379"/>
                </a:lnTo>
                <a:lnTo>
                  <a:pt x="245457" y="57379"/>
                </a:lnTo>
                <a:lnTo>
                  <a:pt x="309212" y="162575"/>
                </a:lnTo>
                <a:lnTo>
                  <a:pt x="245457" y="267771"/>
                </a:lnTo>
                <a:close/>
                <a:moveTo>
                  <a:pt x="197641" y="149824"/>
                </a:moveTo>
                <a:lnTo>
                  <a:pt x="197641" y="95633"/>
                </a:lnTo>
                <a:lnTo>
                  <a:pt x="168951" y="95633"/>
                </a:lnTo>
                <a:lnTo>
                  <a:pt x="168951" y="149824"/>
                </a:lnTo>
                <a:lnTo>
                  <a:pt x="117947" y="149824"/>
                </a:lnTo>
                <a:lnTo>
                  <a:pt x="117947" y="172139"/>
                </a:lnTo>
                <a:lnTo>
                  <a:pt x="168951" y="172139"/>
                </a:lnTo>
                <a:lnTo>
                  <a:pt x="168951" y="226331"/>
                </a:lnTo>
                <a:lnTo>
                  <a:pt x="197641" y="226331"/>
                </a:lnTo>
                <a:lnTo>
                  <a:pt x="197641" y="172139"/>
                </a:lnTo>
                <a:lnTo>
                  <a:pt x="251833" y="172139"/>
                </a:lnTo>
                <a:lnTo>
                  <a:pt x="251833" y="149824"/>
                </a:lnTo>
                <a:lnTo>
                  <a:pt x="197641" y="1498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67" name="Freeform 46"/>
          <p:cNvSpPr>
            <a:spLocks noEditPoints="1"/>
          </p:cNvSpPr>
          <p:nvPr/>
        </p:nvSpPr>
        <p:spPr bwMode="auto">
          <a:xfrm>
            <a:off x="8229898" y="173562"/>
            <a:ext cx="617025" cy="533779"/>
          </a:xfrm>
          <a:custGeom>
            <a:avLst/>
            <a:gdLst>
              <a:gd name="T0" fmla="*/ 84 w 334"/>
              <a:gd name="T1" fmla="*/ 0 h 289"/>
              <a:gd name="T2" fmla="*/ 0 w 334"/>
              <a:gd name="T3" fmla="*/ 145 h 289"/>
              <a:gd name="T4" fmla="*/ 84 w 334"/>
              <a:gd name="T5" fmla="*/ 289 h 289"/>
              <a:gd name="T6" fmla="*/ 251 w 334"/>
              <a:gd name="T7" fmla="*/ 289 h 289"/>
              <a:gd name="T8" fmla="*/ 334 w 334"/>
              <a:gd name="T9" fmla="*/ 145 h 289"/>
              <a:gd name="T10" fmla="*/ 251 w 334"/>
              <a:gd name="T11" fmla="*/ 0 h 289"/>
              <a:gd name="T12" fmla="*/ 84 w 334"/>
              <a:gd name="T13" fmla="*/ 0 h 289"/>
              <a:gd name="T14" fmla="*/ 246 w 334"/>
              <a:gd name="T15" fmla="*/ 9 h 289"/>
              <a:gd name="T16" fmla="*/ 324 w 334"/>
              <a:gd name="T17" fmla="*/ 145 h 289"/>
              <a:gd name="T18" fmla="*/ 246 w 334"/>
              <a:gd name="T19" fmla="*/ 281 h 289"/>
              <a:gd name="T20" fmla="*/ 89 w 334"/>
              <a:gd name="T21" fmla="*/ 281 h 289"/>
              <a:gd name="T22" fmla="*/ 10 w 334"/>
              <a:gd name="T23" fmla="*/ 145 h 289"/>
              <a:gd name="T24" fmla="*/ 89 w 334"/>
              <a:gd name="T25" fmla="*/ 9 h 289"/>
              <a:gd name="T26" fmla="*/ 246 w 334"/>
              <a:gd name="T27" fmla="*/ 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289">
                <a:moveTo>
                  <a:pt x="84" y="0"/>
                </a:moveTo>
                <a:cubicBezTo>
                  <a:pt x="0" y="145"/>
                  <a:pt x="0" y="145"/>
                  <a:pt x="0" y="145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251" y="289"/>
                  <a:pt x="251" y="289"/>
                  <a:pt x="251" y="289"/>
                </a:cubicBezTo>
                <a:cubicBezTo>
                  <a:pt x="334" y="145"/>
                  <a:pt x="334" y="145"/>
                  <a:pt x="334" y="145"/>
                </a:cubicBezTo>
                <a:cubicBezTo>
                  <a:pt x="251" y="0"/>
                  <a:pt x="251" y="0"/>
                  <a:pt x="251" y="0"/>
                </a:cubicBezTo>
                <a:lnTo>
                  <a:pt x="84" y="0"/>
                </a:lnTo>
                <a:close/>
                <a:moveTo>
                  <a:pt x="246" y="9"/>
                </a:moveTo>
                <a:cubicBezTo>
                  <a:pt x="248" y="13"/>
                  <a:pt x="322" y="141"/>
                  <a:pt x="324" y="145"/>
                </a:cubicBezTo>
                <a:cubicBezTo>
                  <a:pt x="322" y="149"/>
                  <a:pt x="248" y="277"/>
                  <a:pt x="246" y="281"/>
                </a:cubicBezTo>
                <a:cubicBezTo>
                  <a:pt x="241" y="281"/>
                  <a:pt x="93" y="281"/>
                  <a:pt x="89" y="281"/>
                </a:cubicBezTo>
                <a:cubicBezTo>
                  <a:pt x="86" y="277"/>
                  <a:pt x="12" y="149"/>
                  <a:pt x="10" y="145"/>
                </a:cubicBezTo>
                <a:cubicBezTo>
                  <a:pt x="12" y="141"/>
                  <a:pt x="86" y="13"/>
                  <a:pt x="89" y="9"/>
                </a:cubicBezTo>
                <a:cubicBezTo>
                  <a:pt x="93" y="9"/>
                  <a:pt x="241" y="9"/>
                  <a:pt x="246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7"/>
          <p:cNvSpPr>
            <a:spLocks noEditPoints="1"/>
          </p:cNvSpPr>
          <p:nvPr/>
        </p:nvSpPr>
        <p:spPr bwMode="auto">
          <a:xfrm>
            <a:off x="5911438" y="182797"/>
            <a:ext cx="617025" cy="533778"/>
          </a:xfrm>
          <a:custGeom>
            <a:avLst/>
            <a:gdLst>
              <a:gd name="T0" fmla="*/ 84 w 334"/>
              <a:gd name="T1" fmla="*/ 0 h 289"/>
              <a:gd name="T2" fmla="*/ 0 w 334"/>
              <a:gd name="T3" fmla="*/ 144 h 289"/>
              <a:gd name="T4" fmla="*/ 84 w 334"/>
              <a:gd name="T5" fmla="*/ 289 h 289"/>
              <a:gd name="T6" fmla="*/ 251 w 334"/>
              <a:gd name="T7" fmla="*/ 289 h 289"/>
              <a:gd name="T8" fmla="*/ 334 w 334"/>
              <a:gd name="T9" fmla="*/ 144 h 289"/>
              <a:gd name="T10" fmla="*/ 251 w 334"/>
              <a:gd name="T11" fmla="*/ 0 h 289"/>
              <a:gd name="T12" fmla="*/ 84 w 334"/>
              <a:gd name="T13" fmla="*/ 0 h 289"/>
              <a:gd name="T14" fmla="*/ 246 w 334"/>
              <a:gd name="T15" fmla="*/ 8 h 289"/>
              <a:gd name="T16" fmla="*/ 324 w 334"/>
              <a:gd name="T17" fmla="*/ 144 h 289"/>
              <a:gd name="T18" fmla="*/ 246 w 334"/>
              <a:gd name="T19" fmla="*/ 280 h 289"/>
              <a:gd name="T20" fmla="*/ 89 w 334"/>
              <a:gd name="T21" fmla="*/ 280 h 289"/>
              <a:gd name="T22" fmla="*/ 10 w 334"/>
              <a:gd name="T23" fmla="*/ 144 h 289"/>
              <a:gd name="T24" fmla="*/ 89 w 334"/>
              <a:gd name="T25" fmla="*/ 8 h 289"/>
              <a:gd name="T26" fmla="*/ 246 w 334"/>
              <a:gd name="T27" fmla="*/ 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289">
                <a:moveTo>
                  <a:pt x="84" y="0"/>
                </a:moveTo>
                <a:cubicBezTo>
                  <a:pt x="0" y="144"/>
                  <a:pt x="0" y="144"/>
                  <a:pt x="0" y="144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251" y="289"/>
                  <a:pt x="251" y="289"/>
                  <a:pt x="251" y="289"/>
                </a:cubicBezTo>
                <a:cubicBezTo>
                  <a:pt x="334" y="144"/>
                  <a:pt x="334" y="144"/>
                  <a:pt x="334" y="144"/>
                </a:cubicBezTo>
                <a:cubicBezTo>
                  <a:pt x="251" y="0"/>
                  <a:pt x="251" y="0"/>
                  <a:pt x="251" y="0"/>
                </a:cubicBezTo>
                <a:lnTo>
                  <a:pt x="84" y="0"/>
                </a:lnTo>
                <a:close/>
                <a:moveTo>
                  <a:pt x="246" y="8"/>
                </a:moveTo>
                <a:cubicBezTo>
                  <a:pt x="248" y="12"/>
                  <a:pt x="322" y="140"/>
                  <a:pt x="324" y="144"/>
                </a:cubicBezTo>
                <a:cubicBezTo>
                  <a:pt x="322" y="148"/>
                  <a:pt x="248" y="276"/>
                  <a:pt x="246" y="280"/>
                </a:cubicBezTo>
                <a:cubicBezTo>
                  <a:pt x="241" y="280"/>
                  <a:pt x="93" y="280"/>
                  <a:pt x="89" y="280"/>
                </a:cubicBezTo>
                <a:cubicBezTo>
                  <a:pt x="86" y="276"/>
                  <a:pt x="13" y="148"/>
                  <a:pt x="10" y="144"/>
                </a:cubicBezTo>
                <a:cubicBezTo>
                  <a:pt x="13" y="140"/>
                  <a:pt x="86" y="12"/>
                  <a:pt x="89" y="8"/>
                </a:cubicBezTo>
                <a:cubicBezTo>
                  <a:pt x="93" y="8"/>
                  <a:pt x="241" y="8"/>
                  <a:pt x="246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8"/>
          <p:cNvSpPr>
            <a:spLocks/>
          </p:cNvSpPr>
          <p:nvPr userDrawn="1"/>
        </p:nvSpPr>
        <p:spPr bwMode="auto">
          <a:xfrm>
            <a:off x="6423162" y="480162"/>
            <a:ext cx="598551" cy="519003"/>
          </a:xfrm>
          <a:custGeom>
            <a:avLst/>
            <a:gdLst>
              <a:gd name="T0" fmla="*/ 258208 w 1032833"/>
              <a:gd name="T1" fmla="*/ 895760 h 895760"/>
              <a:gd name="T2" fmla="*/ 0 w 1032833"/>
              <a:gd name="T3" fmla="*/ 446286 h 895760"/>
              <a:gd name="T4" fmla="*/ 258208 w 1032833"/>
              <a:gd name="T5" fmla="*/ 0 h 895760"/>
              <a:gd name="T6" fmla="*/ 774624 w 1032833"/>
              <a:gd name="T7" fmla="*/ 0 h 895760"/>
              <a:gd name="T8" fmla="*/ 1032833 w 1032833"/>
              <a:gd name="T9" fmla="*/ 446286 h 895760"/>
              <a:gd name="T10" fmla="*/ 774624 w 1032833"/>
              <a:gd name="T11" fmla="*/ 895760 h 895760"/>
              <a:gd name="T12" fmla="*/ 258208 w 1032833"/>
              <a:gd name="T13" fmla="*/ 895760 h 89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2833" h="895760">
                <a:moveTo>
                  <a:pt x="258208" y="895760"/>
                </a:moveTo>
                <a:lnTo>
                  <a:pt x="0" y="446286"/>
                </a:lnTo>
                <a:lnTo>
                  <a:pt x="258208" y="0"/>
                </a:lnTo>
                <a:lnTo>
                  <a:pt x="774624" y="0"/>
                </a:lnTo>
                <a:lnTo>
                  <a:pt x="1032833" y="446286"/>
                </a:lnTo>
                <a:lnTo>
                  <a:pt x="774624" y="895760"/>
                </a:lnTo>
                <a:lnTo>
                  <a:pt x="258208" y="8957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70" name="Freeform 49"/>
          <p:cNvSpPr>
            <a:spLocks noEditPoints="1"/>
          </p:cNvSpPr>
          <p:nvPr/>
        </p:nvSpPr>
        <p:spPr bwMode="auto">
          <a:xfrm>
            <a:off x="8174478" y="759057"/>
            <a:ext cx="838709" cy="725865"/>
          </a:xfrm>
          <a:custGeom>
            <a:avLst/>
            <a:gdLst>
              <a:gd name="T0" fmla="*/ 113 w 454"/>
              <a:gd name="T1" fmla="*/ 0 h 393"/>
              <a:gd name="T2" fmla="*/ 0 w 454"/>
              <a:gd name="T3" fmla="*/ 197 h 393"/>
              <a:gd name="T4" fmla="*/ 113 w 454"/>
              <a:gd name="T5" fmla="*/ 393 h 393"/>
              <a:gd name="T6" fmla="*/ 340 w 454"/>
              <a:gd name="T7" fmla="*/ 393 h 393"/>
              <a:gd name="T8" fmla="*/ 454 w 454"/>
              <a:gd name="T9" fmla="*/ 197 h 393"/>
              <a:gd name="T10" fmla="*/ 340 w 454"/>
              <a:gd name="T11" fmla="*/ 0 h 393"/>
              <a:gd name="T12" fmla="*/ 113 w 454"/>
              <a:gd name="T13" fmla="*/ 0 h 393"/>
              <a:gd name="T14" fmla="*/ 336 w 454"/>
              <a:gd name="T15" fmla="*/ 9 h 393"/>
              <a:gd name="T16" fmla="*/ 444 w 454"/>
              <a:gd name="T17" fmla="*/ 197 h 393"/>
              <a:gd name="T18" fmla="*/ 336 w 454"/>
              <a:gd name="T19" fmla="*/ 385 h 393"/>
              <a:gd name="T20" fmla="*/ 118 w 454"/>
              <a:gd name="T21" fmla="*/ 385 h 393"/>
              <a:gd name="T22" fmla="*/ 10 w 454"/>
              <a:gd name="T23" fmla="*/ 197 h 393"/>
              <a:gd name="T24" fmla="*/ 118 w 454"/>
              <a:gd name="T25" fmla="*/ 9 h 393"/>
              <a:gd name="T26" fmla="*/ 336 w 454"/>
              <a:gd name="T27" fmla="*/ 9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4" h="393">
                <a:moveTo>
                  <a:pt x="113" y="0"/>
                </a:moveTo>
                <a:cubicBezTo>
                  <a:pt x="0" y="197"/>
                  <a:pt x="0" y="197"/>
                  <a:pt x="0" y="197"/>
                </a:cubicBezTo>
                <a:cubicBezTo>
                  <a:pt x="113" y="393"/>
                  <a:pt x="113" y="393"/>
                  <a:pt x="113" y="393"/>
                </a:cubicBezTo>
                <a:cubicBezTo>
                  <a:pt x="340" y="393"/>
                  <a:pt x="340" y="393"/>
                  <a:pt x="340" y="393"/>
                </a:cubicBezTo>
                <a:cubicBezTo>
                  <a:pt x="454" y="197"/>
                  <a:pt x="454" y="197"/>
                  <a:pt x="454" y="197"/>
                </a:cubicBezTo>
                <a:cubicBezTo>
                  <a:pt x="340" y="0"/>
                  <a:pt x="340" y="0"/>
                  <a:pt x="340" y="0"/>
                </a:cubicBezTo>
                <a:lnTo>
                  <a:pt x="113" y="0"/>
                </a:lnTo>
                <a:close/>
                <a:moveTo>
                  <a:pt x="336" y="9"/>
                </a:moveTo>
                <a:cubicBezTo>
                  <a:pt x="338" y="13"/>
                  <a:pt x="442" y="193"/>
                  <a:pt x="444" y="197"/>
                </a:cubicBezTo>
                <a:cubicBezTo>
                  <a:pt x="442" y="201"/>
                  <a:pt x="338" y="381"/>
                  <a:pt x="336" y="385"/>
                </a:cubicBezTo>
                <a:cubicBezTo>
                  <a:pt x="331" y="385"/>
                  <a:pt x="123" y="385"/>
                  <a:pt x="118" y="385"/>
                </a:cubicBezTo>
                <a:cubicBezTo>
                  <a:pt x="116" y="381"/>
                  <a:pt x="12" y="201"/>
                  <a:pt x="10" y="197"/>
                </a:cubicBezTo>
                <a:cubicBezTo>
                  <a:pt x="12" y="193"/>
                  <a:pt x="116" y="13"/>
                  <a:pt x="118" y="9"/>
                </a:cubicBezTo>
                <a:cubicBezTo>
                  <a:pt x="123" y="9"/>
                  <a:pt x="331" y="9"/>
                  <a:pt x="336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1"/>
          <p:cNvSpPr>
            <a:spLocks noEditPoints="1"/>
          </p:cNvSpPr>
          <p:nvPr/>
        </p:nvSpPr>
        <p:spPr bwMode="auto">
          <a:xfrm>
            <a:off x="5913286" y="771985"/>
            <a:ext cx="617024" cy="533779"/>
          </a:xfrm>
          <a:custGeom>
            <a:avLst/>
            <a:gdLst>
              <a:gd name="T0" fmla="*/ 84 w 334"/>
              <a:gd name="T1" fmla="*/ 0 h 289"/>
              <a:gd name="T2" fmla="*/ 0 w 334"/>
              <a:gd name="T3" fmla="*/ 144 h 289"/>
              <a:gd name="T4" fmla="*/ 84 w 334"/>
              <a:gd name="T5" fmla="*/ 289 h 289"/>
              <a:gd name="T6" fmla="*/ 251 w 334"/>
              <a:gd name="T7" fmla="*/ 289 h 289"/>
              <a:gd name="T8" fmla="*/ 334 w 334"/>
              <a:gd name="T9" fmla="*/ 144 h 289"/>
              <a:gd name="T10" fmla="*/ 251 w 334"/>
              <a:gd name="T11" fmla="*/ 0 h 289"/>
              <a:gd name="T12" fmla="*/ 84 w 334"/>
              <a:gd name="T13" fmla="*/ 0 h 289"/>
              <a:gd name="T14" fmla="*/ 246 w 334"/>
              <a:gd name="T15" fmla="*/ 8 h 289"/>
              <a:gd name="T16" fmla="*/ 324 w 334"/>
              <a:gd name="T17" fmla="*/ 144 h 289"/>
              <a:gd name="T18" fmla="*/ 246 w 334"/>
              <a:gd name="T19" fmla="*/ 280 h 289"/>
              <a:gd name="T20" fmla="*/ 89 w 334"/>
              <a:gd name="T21" fmla="*/ 280 h 289"/>
              <a:gd name="T22" fmla="*/ 10 w 334"/>
              <a:gd name="T23" fmla="*/ 144 h 289"/>
              <a:gd name="T24" fmla="*/ 89 w 334"/>
              <a:gd name="T25" fmla="*/ 8 h 289"/>
              <a:gd name="T26" fmla="*/ 246 w 334"/>
              <a:gd name="T27" fmla="*/ 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289">
                <a:moveTo>
                  <a:pt x="84" y="0"/>
                </a:moveTo>
                <a:cubicBezTo>
                  <a:pt x="0" y="144"/>
                  <a:pt x="0" y="144"/>
                  <a:pt x="0" y="144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251" y="289"/>
                  <a:pt x="251" y="289"/>
                  <a:pt x="251" y="289"/>
                </a:cubicBezTo>
                <a:cubicBezTo>
                  <a:pt x="334" y="144"/>
                  <a:pt x="334" y="144"/>
                  <a:pt x="334" y="144"/>
                </a:cubicBezTo>
                <a:cubicBezTo>
                  <a:pt x="251" y="0"/>
                  <a:pt x="251" y="0"/>
                  <a:pt x="251" y="0"/>
                </a:cubicBezTo>
                <a:lnTo>
                  <a:pt x="84" y="0"/>
                </a:lnTo>
                <a:close/>
                <a:moveTo>
                  <a:pt x="246" y="8"/>
                </a:moveTo>
                <a:cubicBezTo>
                  <a:pt x="248" y="12"/>
                  <a:pt x="322" y="140"/>
                  <a:pt x="324" y="144"/>
                </a:cubicBezTo>
                <a:cubicBezTo>
                  <a:pt x="322" y="148"/>
                  <a:pt x="248" y="276"/>
                  <a:pt x="246" y="280"/>
                </a:cubicBezTo>
                <a:cubicBezTo>
                  <a:pt x="241" y="280"/>
                  <a:pt x="93" y="280"/>
                  <a:pt x="89" y="280"/>
                </a:cubicBezTo>
                <a:cubicBezTo>
                  <a:pt x="86" y="276"/>
                  <a:pt x="12" y="148"/>
                  <a:pt x="10" y="144"/>
                </a:cubicBezTo>
                <a:cubicBezTo>
                  <a:pt x="12" y="140"/>
                  <a:pt x="86" y="12"/>
                  <a:pt x="89" y="8"/>
                </a:cubicBezTo>
                <a:cubicBezTo>
                  <a:pt x="93" y="8"/>
                  <a:pt x="241" y="8"/>
                  <a:pt x="246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72" name="Freeform 52"/>
          <p:cNvSpPr>
            <a:spLocks noEditPoints="1"/>
          </p:cNvSpPr>
          <p:nvPr/>
        </p:nvSpPr>
        <p:spPr bwMode="auto">
          <a:xfrm>
            <a:off x="6918260" y="180950"/>
            <a:ext cx="617025" cy="533779"/>
          </a:xfrm>
          <a:custGeom>
            <a:avLst/>
            <a:gdLst>
              <a:gd name="T0" fmla="*/ 84 w 334"/>
              <a:gd name="T1" fmla="*/ 0 h 289"/>
              <a:gd name="T2" fmla="*/ 0 w 334"/>
              <a:gd name="T3" fmla="*/ 145 h 289"/>
              <a:gd name="T4" fmla="*/ 84 w 334"/>
              <a:gd name="T5" fmla="*/ 289 h 289"/>
              <a:gd name="T6" fmla="*/ 250 w 334"/>
              <a:gd name="T7" fmla="*/ 289 h 289"/>
              <a:gd name="T8" fmla="*/ 334 w 334"/>
              <a:gd name="T9" fmla="*/ 145 h 289"/>
              <a:gd name="T10" fmla="*/ 250 w 334"/>
              <a:gd name="T11" fmla="*/ 0 h 289"/>
              <a:gd name="T12" fmla="*/ 84 w 334"/>
              <a:gd name="T13" fmla="*/ 0 h 289"/>
              <a:gd name="T14" fmla="*/ 246 w 334"/>
              <a:gd name="T15" fmla="*/ 9 h 289"/>
              <a:gd name="T16" fmla="*/ 324 w 334"/>
              <a:gd name="T17" fmla="*/ 145 h 289"/>
              <a:gd name="T18" fmla="*/ 246 w 334"/>
              <a:gd name="T19" fmla="*/ 281 h 289"/>
              <a:gd name="T20" fmla="*/ 89 w 334"/>
              <a:gd name="T21" fmla="*/ 281 h 289"/>
              <a:gd name="T22" fmla="*/ 10 w 334"/>
              <a:gd name="T23" fmla="*/ 145 h 289"/>
              <a:gd name="T24" fmla="*/ 89 w 334"/>
              <a:gd name="T25" fmla="*/ 9 h 289"/>
              <a:gd name="T26" fmla="*/ 246 w 334"/>
              <a:gd name="T27" fmla="*/ 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289">
                <a:moveTo>
                  <a:pt x="84" y="0"/>
                </a:moveTo>
                <a:cubicBezTo>
                  <a:pt x="0" y="145"/>
                  <a:pt x="0" y="145"/>
                  <a:pt x="0" y="145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250" y="289"/>
                  <a:pt x="250" y="289"/>
                  <a:pt x="250" y="289"/>
                </a:cubicBezTo>
                <a:cubicBezTo>
                  <a:pt x="334" y="145"/>
                  <a:pt x="334" y="145"/>
                  <a:pt x="334" y="145"/>
                </a:cubicBezTo>
                <a:cubicBezTo>
                  <a:pt x="250" y="0"/>
                  <a:pt x="250" y="0"/>
                  <a:pt x="250" y="0"/>
                </a:cubicBezTo>
                <a:lnTo>
                  <a:pt x="84" y="0"/>
                </a:lnTo>
                <a:close/>
                <a:moveTo>
                  <a:pt x="246" y="9"/>
                </a:moveTo>
                <a:cubicBezTo>
                  <a:pt x="248" y="13"/>
                  <a:pt x="322" y="141"/>
                  <a:pt x="324" y="145"/>
                </a:cubicBezTo>
                <a:cubicBezTo>
                  <a:pt x="322" y="149"/>
                  <a:pt x="248" y="277"/>
                  <a:pt x="246" y="281"/>
                </a:cubicBezTo>
                <a:cubicBezTo>
                  <a:pt x="241" y="281"/>
                  <a:pt x="93" y="281"/>
                  <a:pt x="89" y="281"/>
                </a:cubicBezTo>
                <a:cubicBezTo>
                  <a:pt x="86" y="277"/>
                  <a:pt x="12" y="149"/>
                  <a:pt x="10" y="145"/>
                </a:cubicBezTo>
                <a:cubicBezTo>
                  <a:pt x="12" y="141"/>
                  <a:pt x="86" y="13"/>
                  <a:pt x="89" y="9"/>
                </a:cubicBezTo>
                <a:cubicBezTo>
                  <a:pt x="93" y="9"/>
                  <a:pt x="241" y="9"/>
                  <a:pt x="246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3"/>
          <p:cNvSpPr>
            <a:spLocks noEditPoints="1"/>
          </p:cNvSpPr>
          <p:nvPr/>
        </p:nvSpPr>
        <p:spPr bwMode="auto">
          <a:xfrm>
            <a:off x="7710785" y="459844"/>
            <a:ext cx="617024" cy="533779"/>
          </a:xfrm>
          <a:custGeom>
            <a:avLst/>
            <a:gdLst>
              <a:gd name="T0" fmla="*/ 83 w 334"/>
              <a:gd name="T1" fmla="*/ 0 h 289"/>
              <a:gd name="T2" fmla="*/ 0 w 334"/>
              <a:gd name="T3" fmla="*/ 144 h 289"/>
              <a:gd name="T4" fmla="*/ 83 w 334"/>
              <a:gd name="T5" fmla="*/ 289 h 289"/>
              <a:gd name="T6" fmla="*/ 250 w 334"/>
              <a:gd name="T7" fmla="*/ 289 h 289"/>
              <a:gd name="T8" fmla="*/ 334 w 334"/>
              <a:gd name="T9" fmla="*/ 144 h 289"/>
              <a:gd name="T10" fmla="*/ 250 w 334"/>
              <a:gd name="T11" fmla="*/ 0 h 289"/>
              <a:gd name="T12" fmla="*/ 83 w 334"/>
              <a:gd name="T13" fmla="*/ 0 h 289"/>
              <a:gd name="T14" fmla="*/ 245 w 334"/>
              <a:gd name="T15" fmla="*/ 8 h 289"/>
              <a:gd name="T16" fmla="*/ 324 w 334"/>
              <a:gd name="T17" fmla="*/ 144 h 289"/>
              <a:gd name="T18" fmla="*/ 245 w 334"/>
              <a:gd name="T19" fmla="*/ 280 h 289"/>
              <a:gd name="T20" fmla="*/ 88 w 334"/>
              <a:gd name="T21" fmla="*/ 280 h 289"/>
              <a:gd name="T22" fmla="*/ 10 w 334"/>
              <a:gd name="T23" fmla="*/ 144 h 289"/>
              <a:gd name="T24" fmla="*/ 88 w 334"/>
              <a:gd name="T25" fmla="*/ 8 h 289"/>
              <a:gd name="T26" fmla="*/ 245 w 334"/>
              <a:gd name="T27" fmla="*/ 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289">
                <a:moveTo>
                  <a:pt x="83" y="0"/>
                </a:moveTo>
                <a:cubicBezTo>
                  <a:pt x="0" y="144"/>
                  <a:pt x="0" y="144"/>
                  <a:pt x="0" y="144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250" y="289"/>
                  <a:pt x="250" y="289"/>
                  <a:pt x="250" y="289"/>
                </a:cubicBezTo>
                <a:cubicBezTo>
                  <a:pt x="334" y="144"/>
                  <a:pt x="334" y="144"/>
                  <a:pt x="334" y="144"/>
                </a:cubicBezTo>
                <a:cubicBezTo>
                  <a:pt x="250" y="0"/>
                  <a:pt x="250" y="0"/>
                  <a:pt x="250" y="0"/>
                </a:cubicBezTo>
                <a:lnTo>
                  <a:pt x="83" y="0"/>
                </a:lnTo>
                <a:close/>
                <a:moveTo>
                  <a:pt x="245" y="8"/>
                </a:moveTo>
                <a:cubicBezTo>
                  <a:pt x="248" y="12"/>
                  <a:pt x="322" y="140"/>
                  <a:pt x="324" y="144"/>
                </a:cubicBezTo>
                <a:cubicBezTo>
                  <a:pt x="322" y="148"/>
                  <a:pt x="248" y="276"/>
                  <a:pt x="245" y="280"/>
                </a:cubicBezTo>
                <a:cubicBezTo>
                  <a:pt x="241" y="280"/>
                  <a:pt x="93" y="280"/>
                  <a:pt x="88" y="280"/>
                </a:cubicBezTo>
                <a:cubicBezTo>
                  <a:pt x="86" y="276"/>
                  <a:pt x="12" y="148"/>
                  <a:pt x="10" y="144"/>
                </a:cubicBezTo>
                <a:cubicBezTo>
                  <a:pt x="12" y="140"/>
                  <a:pt x="86" y="12"/>
                  <a:pt x="88" y="8"/>
                </a:cubicBezTo>
                <a:cubicBezTo>
                  <a:pt x="93" y="8"/>
                  <a:pt x="241" y="8"/>
                  <a:pt x="245" y="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74" name="Rectangle 54"/>
          <p:cNvSpPr>
            <a:spLocks noChangeArrowheads="1"/>
          </p:cNvSpPr>
          <p:nvPr userDrawn="1"/>
        </p:nvSpPr>
        <p:spPr bwMode="auto">
          <a:xfrm>
            <a:off x="7228619" y="1100749"/>
            <a:ext cx="288191" cy="3250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sp>
        <p:nvSpPr>
          <p:cNvPr id="75" name="Freeform 55"/>
          <p:cNvSpPr>
            <a:spLocks noEditPoints="1"/>
          </p:cNvSpPr>
          <p:nvPr userDrawn="1"/>
        </p:nvSpPr>
        <p:spPr bwMode="auto">
          <a:xfrm>
            <a:off x="7069744" y="999165"/>
            <a:ext cx="602246" cy="648293"/>
          </a:xfrm>
          <a:custGeom>
            <a:avLst/>
            <a:gdLst>
              <a:gd name="T0" fmla="*/ 777813 w 1039209"/>
              <a:gd name="T1" fmla="*/ 0 h 1118903"/>
              <a:gd name="T2" fmla="*/ 258209 w 1039209"/>
              <a:gd name="T3" fmla="*/ 0 h 1118903"/>
              <a:gd name="T4" fmla="*/ 0 w 1039209"/>
              <a:gd name="T5" fmla="*/ 449474 h 1118903"/>
              <a:gd name="T6" fmla="*/ 178515 w 1039209"/>
              <a:gd name="T7" fmla="*/ 761874 h 1118903"/>
              <a:gd name="T8" fmla="*/ 130698 w 1039209"/>
              <a:gd name="T9" fmla="*/ 1118903 h 1118903"/>
              <a:gd name="T10" fmla="*/ 436723 w 1039209"/>
              <a:gd name="T11" fmla="*/ 898948 h 1118903"/>
              <a:gd name="T12" fmla="*/ 777813 w 1039209"/>
              <a:gd name="T13" fmla="*/ 898948 h 1118903"/>
              <a:gd name="T14" fmla="*/ 1039209 w 1039209"/>
              <a:gd name="T15" fmla="*/ 449474 h 1118903"/>
              <a:gd name="T16" fmla="*/ 777813 w 1039209"/>
              <a:gd name="T17" fmla="*/ 0 h 1118903"/>
              <a:gd name="T18" fmla="*/ 723621 w 1039209"/>
              <a:gd name="T19" fmla="*/ 672617 h 1118903"/>
              <a:gd name="T20" fmla="*/ 331527 w 1039209"/>
              <a:gd name="T21" fmla="*/ 672617 h 1118903"/>
              <a:gd name="T22" fmla="*/ 331527 w 1039209"/>
              <a:gd name="T23" fmla="*/ 602486 h 1118903"/>
              <a:gd name="T24" fmla="*/ 723621 w 1039209"/>
              <a:gd name="T25" fmla="*/ 602486 h 1118903"/>
              <a:gd name="T26" fmla="*/ 723621 w 1039209"/>
              <a:gd name="T27" fmla="*/ 672617 h 1118903"/>
              <a:gd name="T28" fmla="*/ 723621 w 1039209"/>
              <a:gd name="T29" fmla="*/ 484539 h 1118903"/>
              <a:gd name="T30" fmla="*/ 331527 w 1039209"/>
              <a:gd name="T31" fmla="*/ 484539 h 1118903"/>
              <a:gd name="T32" fmla="*/ 331527 w 1039209"/>
              <a:gd name="T33" fmla="*/ 414409 h 1118903"/>
              <a:gd name="T34" fmla="*/ 723621 w 1039209"/>
              <a:gd name="T35" fmla="*/ 414409 h 1118903"/>
              <a:gd name="T36" fmla="*/ 723621 w 1039209"/>
              <a:gd name="T37" fmla="*/ 484539 h 1118903"/>
              <a:gd name="T38" fmla="*/ 723621 w 1039209"/>
              <a:gd name="T39" fmla="*/ 296462 h 1118903"/>
              <a:gd name="T40" fmla="*/ 331527 w 1039209"/>
              <a:gd name="T41" fmla="*/ 296462 h 1118903"/>
              <a:gd name="T42" fmla="*/ 331527 w 1039209"/>
              <a:gd name="T43" fmla="*/ 226331 h 1118903"/>
              <a:gd name="T44" fmla="*/ 723621 w 1039209"/>
              <a:gd name="T45" fmla="*/ 226331 h 1118903"/>
              <a:gd name="T46" fmla="*/ 723621 w 1039209"/>
              <a:gd name="T47" fmla="*/ 296462 h 1118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39209" h="1118903">
                <a:moveTo>
                  <a:pt x="777813" y="0"/>
                </a:moveTo>
                <a:lnTo>
                  <a:pt x="258209" y="0"/>
                </a:lnTo>
                <a:lnTo>
                  <a:pt x="0" y="449474"/>
                </a:lnTo>
                <a:lnTo>
                  <a:pt x="178515" y="761874"/>
                </a:lnTo>
                <a:lnTo>
                  <a:pt x="130698" y="1118903"/>
                </a:lnTo>
                <a:lnTo>
                  <a:pt x="436723" y="898948"/>
                </a:lnTo>
                <a:lnTo>
                  <a:pt x="777813" y="898948"/>
                </a:lnTo>
                <a:lnTo>
                  <a:pt x="1039209" y="449474"/>
                </a:lnTo>
                <a:lnTo>
                  <a:pt x="777813" y="0"/>
                </a:lnTo>
                <a:close/>
                <a:moveTo>
                  <a:pt x="723621" y="672617"/>
                </a:moveTo>
                <a:lnTo>
                  <a:pt x="331527" y="672617"/>
                </a:lnTo>
                <a:lnTo>
                  <a:pt x="331527" y="602486"/>
                </a:lnTo>
                <a:lnTo>
                  <a:pt x="723621" y="602486"/>
                </a:lnTo>
                <a:lnTo>
                  <a:pt x="723621" y="672617"/>
                </a:lnTo>
                <a:close/>
                <a:moveTo>
                  <a:pt x="723621" y="484539"/>
                </a:moveTo>
                <a:lnTo>
                  <a:pt x="331527" y="484539"/>
                </a:lnTo>
                <a:lnTo>
                  <a:pt x="331527" y="414409"/>
                </a:lnTo>
                <a:lnTo>
                  <a:pt x="723621" y="414409"/>
                </a:lnTo>
                <a:lnTo>
                  <a:pt x="723621" y="484539"/>
                </a:lnTo>
                <a:close/>
                <a:moveTo>
                  <a:pt x="723621" y="296462"/>
                </a:moveTo>
                <a:lnTo>
                  <a:pt x="331527" y="296462"/>
                </a:lnTo>
                <a:lnTo>
                  <a:pt x="331527" y="226331"/>
                </a:lnTo>
                <a:lnTo>
                  <a:pt x="723621" y="226331"/>
                </a:lnTo>
                <a:lnTo>
                  <a:pt x="723621" y="296462"/>
                </a:lnTo>
                <a:close/>
              </a:path>
            </a:pathLst>
          </a:custGeom>
          <a:gradFill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ileron Light" panose="00000400000000000000" pitchFamily="50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03" y="6001102"/>
            <a:ext cx="1944658" cy="564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20" y="6019800"/>
            <a:ext cx="1744480" cy="31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35" y="6307141"/>
            <a:ext cx="575270" cy="214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ABF074-A5F7-49E0-8C14-63E7EBA8C6E5}"/>
              </a:ext>
            </a:extLst>
          </p:cNvPr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DCB500-14D4-4F6B-9631-949E48023EBC}"/>
              </a:ext>
            </a:extLst>
          </p:cNvPr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6F749D5-D65C-49B9-BD1C-D71466CA0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03" y="6001102"/>
            <a:ext cx="1944658" cy="564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476EA-CD86-4AF6-BD8F-9FDA9BC8E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20" y="6019800"/>
            <a:ext cx="1744480" cy="31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D5A9B-CD08-4166-AE71-1B1E6B0A42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35" y="6307141"/>
            <a:ext cx="575270" cy="2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Content Page </a:t>
            </a:r>
            <a:br>
              <a:rPr lang="en-US"/>
            </a:br>
            <a:r>
              <a:rPr lang="en-US"/>
              <a:t>with Text and Photo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5">
              <a:lumMod val="50000"/>
            </a:schemeClr>
          </a:solidFill>
          <a:latin typeface="Aileron Light" panose="00000400000000000000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ileron Light" panose="00000400000000000000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>
              <a:lumMod val="25000"/>
            </a:schemeClr>
          </a:solidFill>
          <a:latin typeface="Aileron Light" panose="000004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Aileron Light" panose="000004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2">
              <a:lumMod val="25000"/>
            </a:schemeClr>
          </a:solidFill>
          <a:latin typeface="Aileron Light" panose="000004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2">
              <a:lumMod val="25000"/>
            </a:schemeClr>
          </a:solidFill>
          <a:latin typeface="Aileron 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581400" y="2438400"/>
            <a:ext cx="5148182" cy="1828800"/>
          </a:xfrm>
        </p:spPr>
        <p:txBody>
          <a:bodyPr/>
          <a:lstStyle/>
          <a:p>
            <a:r>
              <a:rPr lang="en-US" sz="3800">
                <a:latin typeface="Aileron" panose="00000500000000000000" pitchFamily="50" charset="0"/>
              </a:rPr>
              <a:t>Using Data to Combat the Opioid Overdose Crisis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43668" y="45579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EDA6A5-327B-419C-8D17-67CF1E95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58571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US">
                <a:solidFill>
                  <a:srgbClr val="DCEBF6"/>
                </a:solidFill>
              </a:rPr>
              <a:t>Using Data to Drive Decisions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383A00-53B9-4DCC-875D-9B74922B37DD}"/>
              </a:ext>
            </a:extLst>
          </p:cNvPr>
          <p:cNvSpPr/>
          <p:nvPr/>
        </p:nvSpPr>
        <p:spPr>
          <a:xfrm>
            <a:off x="216929" y="914400"/>
            <a:ext cx="4191002" cy="3190213"/>
          </a:xfrm>
          <a:prstGeom prst="rect">
            <a:avLst/>
          </a:prstGeom>
          <a:solidFill>
            <a:srgbClr val="C0441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A881971-C994-4D7E-885D-612D7D9FA906}"/>
              </a:ext>
            </a:extLst>
          </p:cNvPr>
          <p:cNvSpPr/>
          <p:nvPr/>
        </p:nvSpPr>
        <p:spPr>
          <a:xfrm>
            <a:off x="4724400" y="2513077"/>
            <a:ext cx="4191000" cy="3191735"/>
          </a:xfrm>
          <a:prstGeom prst="rect">
            <a:avLst/>
          </a:prstGeom>
          <a:solidFill>
            <a:srgbClr val="FFC685">
              <a:alpha val="23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itle 8">
            <a:extLst>
              <a:ext uri="{FF2B5EF4-FFF2-40B4-BE49-F238E27FC236}">
                <a16:creationId xmlns:a16="http://schemas.microsoft.com/office/drawing/2014/main" id="{8CC07EE8-FF55-4158-B0EF-2260018D331A}"/>
              </a:ext>
            </a:extLst>
          </p:cNvPr>
          <p:cNvSpPr txBox="1">
            <a:spLocks/>
          </p:cNvSpPr>
          <p:nvPr/>
        </p:nvSpPr>
        <p:spPr>
          <a:xfrm>
            <a:off x="216929" y="914400"/>
            <a:ext cx="4191002" cy="441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5">
                    <a:lumMod val="50000"/>
                  </a:schemeClr>
                </a:solidFill>
                <a:latin typeface="Aileron Light" panose="000004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200" b="1">
                <a:solidFill>
                  <a:schemeClr val="bg1"/>
                </a:solidFill>
              </a:rPr>
              <a:t>Why Data?</a:t>
            </a:r>
          </a:p>
        </p:txBody>
      </p:sp>
      <p:sp>
        <p:nvSpPr>
          <p:cNvPr id="101" name="Title 8">
            <a:extLst>
              <a:ext uri="{FF2B5EF4-FFF2-40B4-BE49-F238E27FC236}">
                <a16:creationId xmlns:a16="http://schemas.microsoft.com/office/drawing/2014/main" id="{20947912-69A5-49E0-824D-F4D8CA29898F}"/>
              </a:ext>
            </a:extLst>
          </p:cNvPr>
          <p:cNvSpPr txBox="1">
            <a:spLocks/>
          </p:cNvSpPr>
          <p:nvPr/>
        </p:nvSpPr>
        <p:spPr>
          <a:xfrm>
            <a:off x="216930" y="1600200"/>
            <a:ext cx="4191002" cy="2504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5">
                    <a:lumMod val="50000"/>
                  </a:schemeClr>
                </a:solidFill>
                <a:latin typeface="Aileron Light" panose="000004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750">
                <a:solidFill>
                  <a:schemeClr val="bg1"/>
                </a:solidFill>
              </a:rPr>
              <a:t>Removes values and beliefs from the information available to make decisions</a:t>
            </a:r>
          </a:p>
          <a:p>
            <a:pPr algn="ctr" fontAlgn="auto">
              <a:spcAft>
                <a:spcPts val="0"/>
              </a:spcAft>
            </a:pPr>
            <a:endParaRPr lang="en-US" sz="175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US" sz="1750">
                <a:solidFill>
                  <a:schemeClr val="bg1"/>
                </a:solidFill>
              </a:rPr>
              <a:t>Eliminates terminology gaps between public safety and public health</a:t>
            </a:r>
          </a:p>
          <a:p>
            <a:pPr algn="ctr" fontAlgn="auto">
              <a:spcAft>
                <a:spcPts val="0"/>
              </a:spcAft>
            </a:pPr>
            <a:endParaRPr lang="en-US" sz="175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US" sz="1750">
                <a:solidFill>
                  <a:schemeClr val="bg1"/>
                </a:solidFill>
              </a:rPr>
              <a:t>Removes “he said/she said” from projects</a:t>
            </a:r>
          </a:p>
        </p:txBody>
      </p:sp>
      <p:sp>
        <p:nvSpPr>
          <p:cNvPr id="102" name="Title 8">
            <a:extLst>
              <a:ext uri="{FF2B5EF4-FFF2-40B4-BE49-F238E27FC236}">
                <a16:creationId xmlns:a16="http://schemas.microsoft.com/office/drawing/2014/main" id="{8CC07EE8-FF55-4158-B0EF-2260018D331A}"/>
              </a:ext>
            </a:extLst>
          </p:cNvPr>
          <p:cNvSpPr txBox="1">
            <a:spLocks/>
          </p:cNvSpPr>
          <p:nvPr/>
        </p:nvSpPr>
        <p:spPr>
          <a:xfrm>
            <a:off x="4724399" y="2513078"/>
            <a:ext cx="4191001" cy="409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5">
                    <a:lumMod val="50000"/>
                  </a:schemeClr>
                </a:solidFill>
                <a:latin typeface="Aileron Light" panose="000004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200" b="1">
                <a:solidFill>
                  <a:schemeClr val="tx2"/>
                </a:solidFill>
              </a:rPr>
              <a:t>Considerations</a:t>
            </a:r>
          </a:p>
        </p:txBody>
      </p:sp>
      <p:sp>
        <p:nvSpPr>
          <p:cNvPr id="103" name="Title 8">
            <a:extLst>
              <a:ext uri="{FF2B5EF4-FFF2-40B4-BE49-F238E27FC236}">
                <a16:creationId xmlns:a16="http://schemas.microsoft.com/office/drawing/2014/main" id="{20947912-69A5-49E0-824D-F4D8CA29898F}"/>
              </a:ext>
            </a:extLst>
          </p:cNvPr>
          <p:cNvSpPr txBox="1">
            <a:spLocks/>
          </p:cNvSpPr>
          <p:nvPr/>
        </p:nvSpPr>
        <p:spPr>
          <a:xfrm>
            <a:off x="4724400" y="3122678"/>
            <a:ext cx="4191000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5">
                    <a:lumMod val="50000"/>
                  </a:schemeClr>
                </a:solidFill>
                <a:latin typeface="Aileron Light" panose="000004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750">
                <a:solidFill>
                  <a:schemeClr val="tx2"/>
                </a:solidFill>
              </a:rPr>
              <a:t>Collection and standardization of process</a:t>
            </a:r>
          </a:p>
          <a:p>
            <a:pPr algn="ctr" fontAlgn="auto">
              <a:spcAft>
                <a:spcPts val="0"/>
              </a:spcAft>
            </a:pPr>
            <a:endParaRPr lang="en-US" sz="175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US" sz="1750">
                <a:solidFill>
                  <a:schemeClr val="tx2"/>
                </a:solidFill>
              </a:rPr>
              <a:t>Timeliness of analysis and dissemination</a:t>
            </a:r>
          </a:p>
          <a:p>
            <a:pPr algn="ctr" fontAlgn="auto">
              <a:spcAft>
                <a:spcPts val="0"/>
              </a:spcAft>
            </a:pPr>
            <a:endParaRPr lang="en-US" sz="175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US" sz="1750">
                <a:solidFill>
                  <a:schemeClr val="tx2"/>
                </a:solidFill>
              </a:rPr>
              <a:t>Effective public health and public safety collaboration</a:t>
            </a:r>
          </a:p>
          <a:p>
            <a:pPr algn="ctr" fontAlgn="auto">
              <a:spcAft>
                <a:spcPts val="0"/>
              </a:spcAft>
            </a:pPr>
            <a:endParaRPr lang="en-US" sz="175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US" sz="1750">
                <a:solidFill>
                  <a:schemeClr val="tx2"/>
                </a:solidFill>
              </a:rPr>
              <a:t>Translation of data to information and strategy</a:t>
            </a:r>
          </a:p>
        </p:txBody>
      </p:sp>
    </p:spTree>
    <p:extLst>
      <p:ext uri="{BB962C8B-B14F-4D97-AF65-F5344CB8AC3E}">
        <p14:creationId xmlns:p14="http://schemas.microsoft.com/office/powerpoint/2010/main" val="1569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EDA6A5-327B-419C-8D17-67CF1E95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58571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US">
                <a:solidFill>
                  <a:srgbClr val="DCEBF6"/>
                </a:solidFill>
              </a:rPr>
              <a:t>Using Data to Drive Decisions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ABB0-F8F5-41C0-ADF3-F3F45966E6B7}"/>
              </a:ext>
            </a:extLst>
          </p:cNvPr>
          <p:cNvSpPr txBox="1"/>
          <p:nvPr/>
        </p:nvSpPr>
        <p:spPr>
          <a:xfrm>
            <a:off x="1" y="552778"/>
            <a:ext cx="9144000" cy="461665"/>
          </a:xfrm>
          <a:prstGeom prst="rect">
            <a:avLst/>
          </a:prstGeom>
          <a:solidFill>
            <a:srgbClr val="C0441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rgbClr val="DCEBF6"/>
                </a:solidFill>
                <a:latin typeface="Aileron Light" panose="00000400000000000000" pitchFamily="50" charset="0"/>
              </a:rPr>
              <a:t>Data in the TAC Process</a:t>
            </a:r>
          </a:p>
        </p:txBody>
      </p:sp>
      <p:sp>
        <p:nvSpPr>
          <p:cNvPr id="34" name="Content Placeholder 11"/>
          <p:cNvSpPr txBox="1">
            <a:spLocks/>
          </p:cNvSpPr>
          <p:nvPr/>
        </p:nvSpPr>
        <p:spPr>
          <a:xfrm>
            <a:off x="495301" y="1219200"/>
            <a:ext cx="8153400" cy="4572000"/>
          </a:xfrm>
          <a:prstGeom prst="rect">
            <a:avLst/>
          </a:prstGeom>
          <a:solidFill>
            <a:srgbClr val="D2E2E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900" b="1">
                <a:solidFill>
                  <a:srgbClr val="002060"/>
                </a:solidFill>
                <a:latin typeface="Aileron Light" panose="00000400000000000000" pitchFamily="50" charset="0"/>
                <a:ea typeface="Aileron" charset="0"/>
                <a:cs typeface="Aileron" charset="0"/>
              </a:rPr>
              <a:t>Assessment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700">
                <a:latin typeface="Aileron Light" panose="00000400000000000000" pitchFamily="50" charset="0"/>
                <a:ea typeface="Aileron" charset="0"/>
                <a:cs typeface="Aileron" charset="0"/>
              </a:rPr>
              <a:t>Define the problem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b="1">
                <a:solidFill>
                  <a:srgbClr val="002060"/>
                </a:solidFill>
                <a:latin typeface="Aileron Light" panose="00000400000000000000" pitchFamily="50" charset="0"/>
                <a:ea typeface="Aileron" charset="0"/>
                <a:cs typeface="Aileron" charset="0"/>
              </a:rPr>
              <a:t>Capacity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700">
                <a:latin typeface="Aileron Light" panose="00000400000000000000" pitchFamily="50" charset="0"/>
                <a:ea typeface="Aileron" charset="0"/>
                <a:cs typeface="Aileron" charset="0"/>
              </a:rPr>
              <a:t>Stakeholder alignment and community activation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b="1">
                <a:solidFill>
                  <a:srgbClr val="002060"/>
                </a:solidFill>
                <a:latin typeface="Aileron Light" panose="00000400000000000000" pitchFamily="50" charset="0"/>
                <a:ea typeface="Aileron" charset="0"/>
                <a:cs typeface="Aileron" charset="0"/>
              </a:rPr>
              <a:t>Planning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700">
                <a:latin typeface="Aileron Light" panose="00000400000000000000" pitchFamily="50" charset="0"/>
                <a:ea typeface="Aileron" charset="0"/>
                <a:cs typeface="Aileron" charset="0"/>
              </a:rPr>
              <a:t>Determination of what strategies will be most effective to eliminate the problem</a:t>
            </a:r>
          </a:p>
          <a:p>
            <a:pPr marL="0" indent="0">
              <a:buNone/>
            </a:pPr>
            <a:r>
              <a:rPr lang="en-US" sz="2000" b="1">
                <a:solidFill>
                  <a:srgbClr val="002060"/>
                </a:solidFill>
                <a:latin typeface="Aileron Light" panose="00000400000000000000" pitchFamily="50" charset="0"/>
                <a:ea typeface="Aileron" charset="0"/>
                <a:cs typeface="Aileron" charset="0"/>
              </a:rPr>
              <a:t>Implementation/Evaluation</a:t>
            </a:r>
          </a:p>
          <a:p>
            <a:pPr marL="457200" lvl="1" indent="0">
              <a:buNone/>
            </a:pPr>
            <a:r>
              <a:rPr lang="en-US" sz="1700">
                <a:latin typeface="Aileron Light" panose="00000400000000000000" pitchFamily="50" charset="0"/>
                <a:ea typeface="Aileron" charset="0"/>
                <a:cs typeface="Aileron" charset="0"/>
              </a:rPr>
              <a:t>Quality improvement</a:t>
            </a:r>
          </a:p>
          <a:p>
            <a:pPr marL="457200" lvl="1" indent="0">
              <a:buNone/>
            </a:pPr>
            <a:r>
              <a:rPr lang="en-US" sz="1700">
                <a:latin typeface="Aileron Light" panose="00000400000000000000" pitchFamily="50" charset="0"/>
                <a:ea typeface="Aileron" charset="0"/>
                <a:cs typeface="Aileron" charset="0"/>
              </a:rPr>
              <a:t>Overall success/failure of the program</a:t>
            </a:r>
          </a:p>
          <a:p>
            <a:pPr marL="0" indent="0">
              <a:buNone/>
            </a:pPr>
            <a:r>
              <a:rPr lang="en-US" sz="2000" b="1">
                <a:solidFill>
                  <a:srgbClr val="002060"/>
                </a:solidFill>
                <a:latin typeface="Aileron Light" panose="00000400000000000000" pitchFamily="50" charset="0"/>
                <a:ea typeface="Aileron" charset="0"/>
                <a:cs typeface="Aileron" charset="0"/>
              </a:rPr>
              <a:t>Sustainability</a:t>
            </a:r>
            <a:endParaRPr lang="en-US" sz="2400" b="1">
              <a:solidFill>
                <a:srgbClr val="002060"/>
              </a:solidFill>
              <a:latin typeface="Aileron Light" panose="00000400000000000000" pitchFamily="50" charset="0"/>
              <a:ea typeface="Aileron" charset="0"/>
              <a:cs typeface="Aileron" charset="0"/>
            </a:endParaRPr>
          </a:p>
          <a:p>
            <a:pPr marL="457200" lvl="1" indent="0">
              <a:buNone/>
            </a:pPr>
            <a:r>
              <a:rPr lang="en-US" sz="1700">
                <a:latin typeface="Aileron Light" panose="00000400000000000000" pitchFamily="50" charset="0"/>
                <a:ea typeface="Aileron" charset="0"/>
                <a:cs typeface="Aileron" charset="0"/>
              </a:rPr>
              <a:t>Obtaining grant funding (moving to next phase/temporary)</a:t>
            </a:r>
          </a:p>
          <a:p>
            <a:pPr marL="457200" lvl="1" indent="0">
              <a:buNone/>
            </a:pPr>
            <a:r>
              <a:rPr lang="en-US" sz="1700">
                <a:latin typeface="Aileron Light" panose="00000400000000000000" pitchFamily="50" charset="0"/>
                <a:ea typeface="Aileron" charset="0"/>
                <a:cs typeface="Aileron" charset="0"/>
              </a:rPr>
              <a:t>Building local, state, national support around the strategy</a:t>
            </a:r>
          </a:p>
          <a:p>
            <a:pPr marL="457200" lvl="1" indent="0">
              <a:buNone/>
            </a:pPr>
            <a:r>
              <a:rPr lang="en-US" sz="1700">
                <a:latin typeface="Aileron Light" panose="00000400000000000000" pitchFamily="50" charset="0"/>
                <a:ea typeface="Aileron" charset="0"/>
                <a:cs typeface="Aileron" charset="0"/>
              </a:rPr>
              <a:t>Facilitating third party payment strategies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en-US">
              <a:latin typeface="Aileron" charset="0"/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4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EDA6A5-327B-419C-8D17-67CF1E95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58571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US">
                <a:solidFill>
                  <a:srgbClr val="DCEBF6"/>
                </a:solidFill>
              </a:rPr>
              <a:t>Data 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ABB0-F8F5-41C0-ADF3-F3F45966E6B7}"/>
              </a:ext>
            </a:extLst>
          </p:cNvPr>
          <p:cNvSpPr txBox="1"/>
          <p:nvPr/>
        </p:nvSpPr>
        <p:spPr>
          <a:xfrm>
            <a:off x="1" y="552778"/>
            <a:ext cx="9144000" cy="461665"/>
          </a:xfrm>
          <a:prstGeom prst="rect">
            <a:avLst/>
          </a:prstGeom>
          <a:solidFill>
            <a:srgbClr val="C0441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rgbClr val="DCEBF6"/>
                </a:solidFill>
                <a:latin typeface="Aileron Light" panose="00000400000000000000" pitchFamily="50" charset="0"/>
              </a:rPr>
              <a:t>Overdose Death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953000"/>
            <a:ext cx="311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Age and Gender Distribution of Overdose Deaths in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1447800"/>
            <a:ext cx="3200400" cy="685800"/>
          </a:xfrm>
          <a:prstGeom prst="rect">
            <a:avLst/>
          </a:prstGeom>
          <a:solidFill>
            <a:srgbClr val="FFC68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Aileron Light" panose="00000400000000000000" pitchFamily="50" charset="0"/>
              </a:rPr>
              <a:t>What might this information tell us?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1" y="2259211"/>
            <a:ext cx="3200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ileron Light" panose="00000400000000000000" pitchFamily="50" charset="0"/>
              </a:rPr>
              <a:t>Deaths in age groups do not match what is seen at the state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ileron Light" panose="00000400000000000000" pitchFamily="50" charset="0"/>
              </a:rPr>
              <a:t>Older individuals may be dying from different substances (e.g. alcohol).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ileron Light" panose="00000400000000000000" pitchFamily="50" charset="0"/>
              </a:rPr>
              <a:t>Education efforts need to be tailored to specific age groups. </a:t>
            </a:r>
          </a:p>
          <a:p>
            <a:endParaRPr lang="en-US" sz="1600">
              <a:solidFill>
                <a:srgbClr val="002060"/>
              </a:solidFill>
              <a:latin typeface="Aileron Light" panose="00000400000000000000" pitchFamily="50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"/>
          <a:stretch/>
        </p:blipFill>
        <p:spPr>
          <a:xfrm>
            <a:off x="1676400" y="1828800"/>
            <a:ext cx="2301030" cy="29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0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EDA6A5-327B-419C-8D17-67CF1E95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58571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US">
                <a:solidFill>
                  <a:srgbClr val="DCEBF6"/>
                </a:solidFill>
              </a:rPr>
              <a:t>Data 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ABB0-F8F5-41C0-ADF3-F3F45966E6B7}"/>
              </a:ext>
            </a:extLst>
          </p:cNvPr>
          <p:cNvSpPr txBox="1"/>
          <p:nvPr/>
        </p:nvSpPr>
        <p:spPr>
          <a:xfrm>
            <a:off x="1" y="552778"/>
            <a:ext cx="9144000" cy="461665"/>
          </a:xfrm>
          <a:prstGeom prst="rect">
            <a:avLst/>
          </a:prstGeom>
          <a:solidFill>
            <a:srgbClr val="C0441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rgbClr val="DCEBF6"/>
                </a:solidFill>
                <a:latin typeface="Aileron Light" panose="00000400000000000000" pitchFamily="50" charset="0"/>
              </a:rPr>
              <a:t>NFLIS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00" y="1869921"/>
            <a:ext cx="4119500" cy="3670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5295" y="1244105"/>
            <a:ext cx="416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Drugs Seized by Quarter 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(2016-Q2 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>
          <a:xfrm>
            <a:off x="7967205" y="4952245"/>
            <a:ext cx="1176795" cy="83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319063"/>
            <a:ext cx="3048000" cy="619217"/>
          </a:xfrm>
          <a:prstGeom prst="rect">
            <a:avLst/>
          </a:prstGeom>
          <a:solidFill>
            <a:srgbClr val="C0441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Aileron Light" panose="00000400000000000000" pitchFamily="50" charset="0"/>
              </a:rPr>
              <a:t>What can be learned from this data?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058542"/>
            <a:ext cx="320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What substances are in the drug supply.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When compared with overdose death data, can tell us if what is in the supply is being seen in deaths.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Law enforcement can identify emerging threats and know what to look for.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Data can also be used to understand what individual’s are prioritizing. </a:t>
            </a:r>
          </a:p>
          <a:p>
            <a:endParaRPr lang="en-US" sz="1400">
              <a:solidFill>
                <a:srgbClr val="002060"/>
              </a:solidFill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EDA6A5-327B-419C-8D17-67CF1E95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58571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US">
                <a:solidFill>
                  <a:srgbClr val="DCEBF6"/>
                </a:solidFill>
              </a:rPr>
              <a:t>Data 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ABB0-F8F5-41C0-ADF3-F3F45966E6B7}"/>
              </a:ext>
            </a:extLst>
          </p:cNvPr>
          <p:cNvSpPr txBox="1"/>
          <p:nvPr/>
        </p:nvSpPr>
        <p:spPr>
          <a:xfrm>
            <a:off x="1" y="552778"/>
            <a:ext cx="9144000" cy="461665"/>
          </a:xfrm>
          <a:prstGeom prst="rect">
            <a:avLst/>
          </a:prstGeom>
          <a:solidFill>
            <a:srgbClr val="C0441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rgbClr val="DCEBF6"/>
                </a:solidFill>
                <a:latin typeface="Aileron Light" panose="00000400000000000000" pitchFamily="50" charset="0"/>
              </a:rPr>
              <a:t>PDMP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3294" r="5365" b="4372"/>
          <a:stretch/>
        </p:blipFill>
        <p:spPr>
          <a:xfrm>
            <a:off x="1295400" y="1295400"/>
            <a:ext cx="3510142" cy="2088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71" y="1667713"/>
            <a:ext cx="129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2060"/>
                </a:solidFill>
                <a:latin typeface="Aileron Light" panose="00000400000000000000" pitchFamily="50" charset="0"/>
              </a:rPr>
              <a:t>Total Days Dispensed per Zip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5997" y="1524000"/>
            <a:ext cx="3255820" cy="646331"/>
          </a:xfrm>
          <a:prstGeom prst="rect">
            <a:avLst/>
          </a:prstGeom>
          <a:solidFill>
            <a:srgbClr val="DCEBF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5997" y="1524000"/>
            <a:ext cx="325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Aileron Light" panose="00000400000000000000" pitchFamily="50" charset="0"/>
              </a:rPr>
              <a:t>How do we use this information?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997" y="2295961"/>
            <a:ext cx="32570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2060"/>
                </a:solidFill>
                <a:latin typeface="Aileron Light" panose="00000400000000000000" pitchFamily="50" charset="0"/>
              </a:rPr>
              <a:t>Targeted education for prescribers, dispensers, and residents in areas of high dispensing.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2060"/>
                </a:solidFill>
                <a:latin typeface="Aileron Light" panose="00000400000000000000" pitchFamily="50" charset="0"/>
              </a:rPr>
              <a:t>Increase number of prescription drug drop off boxes for residents.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2060"/>
                </a:solidFill>
                <a:latin typeface="Aileron Light" panose="00000400000000000000" pitchFamily="50" charset="0"/>
              </a:rPr>
              <a:t>Increase access to naloxone in areas of high dispensing.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2060"/>
                </a:solidFill>
                <a:latin typeface="Aileron Light" panose="00000400000000000000" pitchFamily="50" charset="0"/>
              </a:rPr>
              <a:t>Target drug take-back events in these areas.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>
              <a:solidFill>
                <a:srgbClr val="002060"/>
              </a:solidFill>
              <a:latin typeface="Aileron Light" panose="000004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7" y="3733800"/>
            <a:ext cx="3511325" cy="2088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71" y="4191000"/>
            <a:ext cx="129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2060"/>
                </a:solidFill>
                <a:latin typeface="Aileron Light" panose="00000400000000000000" pitchFamily="50" charset="0"/>
              </a:rPr>
              <a:t>Median Days Supply Dispensed per  Zip Code</a:t>
            </a:r>
          </a:p>
        </p:txBody>
      </p:sp>
    </p:spTree>
    <p:extLst>
      <p:ext uri="{BB962C8B-B14F-4D97-AF65-F5344CB8AC3E}">
        <p14:creationId xmlns:p14="http://schemas.microsoft.com/office/powerpoint/2010/main" val="137237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EDA6A5-327B-419C-8D17-67CF1E95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58571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US">
                <a:solidFill>
                  <a:srgbClr val="DCEBF6"/>
                </a:solidFill>
              </a:rPr>
              <a:t>Data 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ABB0-F8F5-41C0-ADF3-F3F45966E6B7}"/>
              </a:ext>
            </a:extLst>
          </p:cNvPr>
          <p:cNvSpPr txBox="1"/>
          <p:nvPr/>
        </p:nvSpPr>
        <p:spPr>
          <a:xfrm>
            <a:off x="1" y="552778"/>
            <a:ext cx="9144000" cy="461665"/>
          </a:xfrm>
          <a:prstGeom prst="rect">
            <a:avLst/>
          </a:prstGeom>
          <a:solidFill>
            <a:srgbClr val="C0441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rgbClr val="DCEBF6"/>
                </a:solidFill>
                <a:latin typeface="Aileron Light" panose="00000400000000000000" pitchFamily="50" charset="0"/>
              </a:rPr>
              <a:t>911 Call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4267200" cy="29746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1565797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Overdose Related Call by Year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5000" y="1720099"/>
            <a:ext cx="2971800" cy="565901"/>
          </a:xfrm>
          <a:prstGeom prst="rect">
            <a:avLst/>
          </a:prstGeom>
          <a:solidFill>
            <a:srgbClr val="002060"/>
          </a:solidFill>
          <a:ln>
            <a:solidFill>
              <a:srgbClr val="D2E2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ileron Light" panose="00000400000000000000" pitchFamily="50" charset="0"/>
              </a:rPr>
              <a:t>What might this tell us?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2482153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ileron Light" panose="00000400000000000000" pitchFamily="50" charset="0"/>
              </a:rPr>
              <a:t>More individuals are calling 911.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ileron Light" panose="00000400000000000000" pitchFamily="50" charset="0"/>
              </a:rPr>
              <a:t>Overdoses are more often being reported.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2060"/>
                </a:solidFill>
                <a:latin typeface="Aileron Light" panose="00000400000000000000" pitchFamily="50" charset="0"/>
              </a:rPr>
              <a:t>There are factors that have contributed to the increase in overdose calls.</a:t>
            </a:r>
          </a:p>
        </p:txBody>
      </p:sp>
    </p:spTree>
    <p:extLst>
      <p:ext uri="{BB962C8B-B14F-4D97-AF65-F5344CB8AC3E}">
        <p14:creationId xmlns:p14="http://schemas.microsoft.com/office/powerpoint/2010/main" val="146577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EDA6A5-327B-419C-8D17-67CF1E95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58571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US">
                <a:solidFill>
                  <a:srgbClr val="DCEBF6"/>
                </a:solidFill>
              </a:rPr>
              <a:t>Data 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ABB0-F8F5-41C0-ADF3-F3F45966E6B7}"/>
              </a:ext>
            </a:extLst>
          </p:cNvPr>
          <p:cNvSpPr txBox="1"/>
          <p:nvPr/>
        </p:nvSpPr>
        <p:spPr>
          <a:xfrm>
            <a:off x="1" y="552778"/>
            <a:ext cx="9144000" cy="461665"/>
          </a:xfrm>
          <a:prstGeom prst="rect">
            <a:avLst/>
          </a:prstGeom>
          <a:solidFill>
            <a:srgbClr val="C0441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rgbClr val="DCEBF6"/>
                </a:solidFill>
                <a:latin typeface="Aileron Light" panose="00000400000000000000" pitchFamily="50" charset="0"/>
              </a:rPr>
              <a:t>Emergency Department Data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4940" r="61538" b="49616"/>
          <a:stretch/>
        </p:blipFill>
        <p:spPr>
          <a:xfrm>
            <a:off x="4953000" y="1578106"/>
            <a:ext cx="3048000" cy="41782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2"/>
          <a:srcRect l="80765" t="1940" r="2590" b="89516"/>
          <a:stretch/>
        </p:blipFill>
        <p:spPr>
          <a:xfrm>
            <a:off x="7848600" y="4841966"/>
            <a:ext cx="1142999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2999" y="1149378"/>
            <a:ext cx="304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Time Between Admission and Discharge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3124200" cy="528384"/>
          </a:xfrm>
          <a:prstGeom prst="rect">
            <a:avLst/>
          </a:prstGeom>
          <a:solidFill>
            <a:srgbClr val="66A9D9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  <a:latin typeface="Aileron Light" panose="00000400000000000000" pitchFamily="50" charset="0"/>
              </a:rPr>
              <a:t>What decisions may this data inform?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172586"/>
            <a:ext cx="3124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Patients may be in the ED long enough to speak to someone about drug and alcohol treatment.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An on-call warm hand-off may be effective in this hospital.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Patients that leave AMA or leave after a short period of time present a missed opportunity for engagement.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Would an embedded warm hand-off be a potential solution for reaching that population?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rgbClr val="002060"/>
              </a:solidFill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9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EDA6A5-327B-419C-8D17-67CF1E95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585714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US">
                <a:solidFill>
                  <a:srgbClr val="DCEBF6"/>
                </a:solidFill>
              </a:rPr>
              <a:t>Data Examples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7ABB0-F8F5-41C0-ADF3-F3F45966E6B7}"/>
              </a:ext>
            </a:extLst>
          </p:cNvPr>
          <p:cNvSpPr txBox="1"/>
          <p:nvPr/>
        </p:nvSpPr>
        <p:spPr>
          <a:xfrm>
            <a:off x="1" y="552778"/>
            <a:ext cx="9144000" cy="461665"/>
          </a:xfrm>
          <a:prstGeom prst="rect">
            <a:avLst/>
          </a:prstGeom>
          <a:solidFill>
            <a:srgbClr val="C0441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rgbClr val="DCEBF6"/>
                </a:solidFill>
                <a:latin typeface="Aileron Light" panose="00000400000000000000" pitchFamily="50" charset="0"/>
              </a:rPr>
              <a:t>Medication Assisted Treatment (MAT) Provider Data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4167" t="23333" r="15834" b="11482"/>
          <a:stretch/>
        </p:blipFill>
        <p:spPr>
          <a:xfrm>
            <a:off x="533400" y="1545116"/>
            <a:ext cx="3746779" cy="24934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5000" t="23333" r="14999" b="11482"/>
          <a:stretch/>
        </p:blipFill>
        <p:spPr>
          <a:xfrm>
            <a:off x="4800519" y="1545115"/>
            <a:ext cx="3886281" cy="24934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1228666"/>
            <a:ext cx="3770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Overdose Death Rate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519" y="1228666"/>
            <a:ext cx="3886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Aileron Light" panose="00000400000000000000" pitchFamily="50" charset="0"/>
              </a:rPr>
              <a:t>MAT Coverage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267200"/>
            <a:ext cx="81534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" y="4267200"/>
            <a:ext cx="815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ileron Light" panose="00000400000000000000" pitchFamily="50" charset="0"/>
              </a:rPr>
              <a:t>What does this tell us?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9650" y="4760893"/>
            <a:ext cx="16288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ileron Light" panose="00000400000000000000" pitchFamily="50" charset="0"/>
              </a:rPr>
              <a:t>Number of MAT providers does not correlate with population</a:t>
            </a:r>
            <a:endParaRPr lang="en-US" sz="1200">
              <a:solidFill>
                <a:schemeClr val="bg1"/>
              </a:solidFill>
              <a:latin typeface="Aileron Light" panose="000004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4811" y="4760893"/>
            <a:ext cx="185437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ileron Light" panose="00000400000000000000" pitchFamily="50" charset="0"/>
              </a:rPr>
              <a:t>Counties with high overdose rates do not have sufficient MAT coverage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4760893"/>
            <a:ext cx="23943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ileron Light" panose="00000400000000000000" pitchFamily="50" charset="0"/>
              </a:rPr>
              <a:t>Efforts to increase access to MAT should be targeted in counties with high death rates and low MAT coverage</a:t>
            </a:r>
          </a:p>
        </p:txBody>
      </p:sp>
    </p:spTree>
    <p:extLst>
      <p:ext uri="{BB962C8B-B14F-4D97-AF65-F5344CB8AC3E}">
        <p14:creationId xmlns:p14="http://schemas.microsoft.com/office/powerpoint/2010/main" val="4289758716"/>
      </p:ext>
    </p:extLst>
  </p:cSld>
  <p:clrMapOvr>
    <a:masterClrMapping/>
  </p:clrMapOvr>
</p:sld>
</file>

<file path=ppt/theme/theme1.xml><?xml version="1.0" encoding="utf-8"?>
<a:theme xmlns:a="http://schemas.openxmlformats.org/drawingml/2006/main" name="StockLayouts Computer &amp; Information Technology TC998">
  <a:themeElements>
    <a:clrScheme name="Custom 1">
      <a:dk1>
        <a:sysClr val="windowText" lastClr="000000"/>
      </a:dk1>
      <a:lt1>
        <a:sysClr val="window" lastClr="FFFFFF"/>
      </a:lt1>
      <a:dk2>
        <a:srgbClr val="3F3F42"/>
      </a:dk2>
      <a:lt2>
        <a:srgbClr val="DEDDDC"/>
      </a:lt2>
      <a:accent1>
        <a:srgbClr val="E82683"/>
      </a:accent1>
      <a:accent2>
        <a:srgbClr val="EB632D"/>
      </a:accent2>
      <a:accent3>
        <a:srgbClr val="E5322C"/>
      </a:accent3>
      <a:accent4>
        <a:srgbClr val="009ED6"/>
      </a:accent4>
      <a:accent5>
        <a:srgbClr val="374B8C"/>
      </a:accent5>
      <a:accent6>
        <a:srgbClr val="6D2D7A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DD3E92163CC4C9776A480E842A105" ma:contentTypeVersion="11" ma:contentTypeDescription="Create a new document." ma:contentTypeScope="" ma:versionID="2803517ad7b70558579ba8bd25e9b2b0">
  <xsd:schema xmlns:xsd="http://www.w3.org/2001/XMLSchema" xmlns:xs="http://www.w3.org/2001/XMLSchema" xmlns:p="http://schemas.microsoft.com/office/2006/metadata/properties" xmlns:ns2="1402aa85-a008-48a4-8ac6-406f994c030c" xmlns:ns3="143fe21c-c6a8-472b-b12f-df4cbada8a4f" targetNamespace="http://schemas.microsoft.com/office/2006/metadata/properties" ma:root="true" ma:fieldsID="1ba9baadb134c05d7b21daa34b5104a8" ns2:_="" ns3:_="">
    <xsd:import namespace="1402aa85-a008-48a4-8ac6-406f994c030c"/>
    <xsd:import namespace="143fe21c-c6a8-472b-b12f-df4cbada8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Westmoreland_x0020_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ocument_x0020_Type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2aa85-a008-48a4-8ac6-406f994c0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Westmoreland_x0020_" ma:index="12" nillable="true" ma:displayName="County" ma:internalName="Westmoreland_x0020_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ocument_x0020_Type" ma:index="16" nillable="true" ma:displayName="Document Type" ma:default="Budget" ma:format="Dropdown" ma:internalName="Document_x0020_Type">
      <xsd:simpleType>
        <xsd:restriction base="dms:Choice">
          <xsd:enumeration value="Agenda"/>
          <xsd:enumeration value="Budget"/>
          <xsd:enumeration value="Contract"/>
          <xsd:enumeration value="Roster"/>
          <xsd:enumeration value="Staffing"/>
          <xsd:enumeration value="Other document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fe21c-c6a8-472b-b12f-df4cbada8a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stmoreland_x0020_ xmlns="1402aa85-a008-48a4-8ac6-406f994c030c" xsi:nil="true"/>
    <Document_x0020_Type xmlns="1402aa85-a008-48a4-8ac6-406f994c030c">Budget</Document_x0020_Type>
  </documentManagement>
</p:properties>
</file>

<file path=customXml/itemProps1.xml><?xml version="1.0" encoding="utf-8"?>
<ds:datastoreItem xmlns:ds="http://schemas.openxmlformats.org/officeDocument/2006/customXml" ds:itemID="{B8F91CC2-2B05-4EE3-A342-A139D96370C0}"/>
</file>

<file path=customXml/itemProps2.xml><?xml version="1.0" encoding="utf-8"?>
<ds:datastoreItem xmlns:ds="http://schemas.openxmlformats.org/officeDocument/2006/customXml" ds:itemID="{0950B6EB-5BBD-465F-ACF8-15B14CA03D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46762-3C30-4DBF-A309-3F0EBB66CC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StockLayouts Computer &amp; Information Technology TC998</vt:lpstr>
      <vt:lpstr>Using Data to Combat the Opioid Overdose Crisis</vt:lpstr>
      <vt:lpstr>Using Data to Drive Decisions</vt:lpstr>
      <vt:lpstr>Using Data to Drive Decisions</vt:lpstr>
      <vt:lpstr>Data Examples</vt:lpstr>
      <vt:lpstr>Data Examples</vt:lpstr>
      <vt:lpstr>Data Examples</vt:lpstr>
      <vt:lpstr>Data Examples</vt:lpstr>
      <vt:lpstr>Data Examples</vt:lpstr>
      <vt:lpstr>Data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to Combat the Opioid Overdose Crisis</dc:title>
  <cp:revision>1</cp:revision>
  <dcterms:modified xsi:type="dcterms:W3CDTF">2018-02-21T18:18:50Z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0x010100CC6DD3E92163CC4C9776A480E842A105</vt:lpwstr>
  </property>
</Properties>
</file>